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handoutMasterIdLst>
    <p:handoutMasterId r:id="rId30"/>
  </p:handoutMasterIdLst>
  <p:sldIdLst>
    <p:sldId id="256" r:id="rId2"/>
    <p:sldId id="257" r:id="rId3"/>
    <p:sldId id="277" r:id="rId4"/>
    <p:sldId id="288" r:id="rId5"/>
    <p:sldId id="281" r:id="rId6"/>
    <p:sldId id="276" r:id="rId7"/>
    <p:sldId id="287" r:id="rId8"/>
    <p:sldId id="286" r:id="rId9"/>
    <p:sldId id="260" r:id="rId10"/>
    <p:sldId id="258" r:id="rId11"/>
    <p:sldId id="265" r:id="rId12"/>
    <p:sldId id="266" r:id="rId13"/>
    <p:sldId id="267" r:id="rId14"/>
    <p:sldId id="261" r:id="rId15"/>
    <p:sldId id="262" r:id="rId16"/>
    <p:sldId id="282" r:id="rId17"/>
    <p:sldId id="274" r:id="rId18"/>
    <p:sldId id="263" r:id="rId19"/>
    <p:sldId id="270" r:id="rId20"/>
    <p:sldId id="291" r:id="rId21"/>
    <p:sldId id="271" r:id="rId22"/>
    <p:sldId id="290" r:id="rId23"/>
    <p:sldId id="273" r:id="rId24"/>
    <p:sldId id="292" r:id="rId25"/>
    <p:sldId id="275" r:id="rId26"/>
    <p:sldId id="278" r:id="rId27"/>
    <p:sldId id="28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ri Song" initials="AS" lastIdx="0" clrIdx="0">
    <p:extLst>
      <p:ext uri="{19B8F6BF-5375-455C-9EA6-DF929625EA0E}">
        <p15:presenceInfo xmlns:p15="http://schemas.microsoft.com/office/powerpoint/2012/main" userId="Ari So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0000FF"/>
    <a:srgbClr val="FF3300"/>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FD94EC-4159-46A4-9C8A-328D23F9B795}" v="781" dt="2021-02-22T03:24:13.6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49" autoAdjust="0"/>
    <p:restoredTop sz="94517" autoAdjust="0"/>
  </p:normalViewPr>
  <p:slideViewPr>
    <p:cSldViewPr snapToGrid="0">
      <p:cViewPr varScale="1">
        <p:scale>
          <a:sx n="47" d="100"/>
          <a:sy n="47" d="100"/>
        </p:scale>
        <p:origin x="54" y="78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7" d="100"/>
          <a:sy n="57" d="100"/>
        </p:scale>
        <p:origin x="2560"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nJung Jung" userId="248185fc106a8be5" providerId="LiveId" clId="{56FD94EC-4159-46A4-9C8A-328D23F9B795}"/>
    <pc:docChg chg="undo redo custSel modSld">
      <pc:chgData name="EunJung Jung" userId="248185fc106a8be5" providerId="LiveId" clId="{56FD94EC-4159-46A4-9C8A-328D23F9B795}" dt="2021-02-22T03:24:18.718" v="10381" actId="6549"/>
      <pc:docMkLst>
        <pc:docMk/>
      </pc:docMkLst>
      <pc:sldChg chg="addSp delSp modSp mod addAnim delAnim modNotesTx">
        <pc:chgData name="EunJung Jung" userId="248185fc106a8be5" providerId="LiveId" clId="{56FD94EC-4159-46A4-9C8A-328D23F9B795}" dt="2021-02-15T02:53:31.711" v="9880" actId="20577"/>
        <pc:sldMkLst>
          <pc:docMk/>
          <pc:sldMk cId="3470781897" sldId="256"/>
        </pc:sldMkLst>
        <pc:picChg chg="add del mod">
          <ac:chgData name="EunJung Jung" userId="248185fc106a8be5" providerId="LiveId" clId="{56FD94EC-4159-46A4-9C8A-328D23F9B795}" dt="2021-02-14T23:33:29.810" v="9771" actId="478"/>
          <ac:picMkLst>
            <pc:docMk/>
            <pc:sldMk cId="3470781897" sldId="256"/>
            <ac:picMk id="4" creationId="{7C302B58-3331-4C7C-8D1A-A374E5EC9C9C}"/>
          </ac:picMkLst>
        </pc:picChg>
      </pc:sldChg>
      <pc:sldChg chg="addSp delSp modSp mod addAnim delAnim modNotesTx">
        <pc:chgData name="EunJung Jung" userId="248185fc106a8be5" providerId="LiveId" clId="{56FD94EC-4159-46A4-9C8A-328D23F9B795}" dt="2021-02-15T04:01:13.596" v="10169" actId="1076"/>
        <pc:sldMkLst>
          <pc:docMk/>
          <pc:sldMk cId="1291576890" sldId="257"/>
        </pc:sldMkLst>
        <pc:spChg chg="add del mod">
          <ac:chgData name="EunJung Jung" userId="248185fc106a8be5" providerId="LiveId" clId="{56FD94EC-4159-46A4-9C8A-328D23F9B795}" dt="2021-01-31T03:26:39.805" v="6107" actId="478"/>
          <ac:spMkLst>
            <pc:docMk/>
            <pc:sldMk cId="1291576890" sldId="257"/>
            <ac:spMk id="4" creationId="{4E598EE2-89DC-4569-A351-F276B14DEB8E}"/>
          </ac:spMkLst>
        </pc:spChg>
        <pc:picChg chg="mod">
          <ac:chgData name="EunJung Jung" userId="248185fc106a8be5" providerId="LiveId" clId="{56FD94EC-4159-46A4-9C8A-328D23F9B795}" dt="2021-02-15T04:01:13.596" v="10169" actId="1076"/>
          <ac:picMkLst>
            <pc:docMk/>
            <pc:sldMk cId="1291576890" sldId="257"/>
            <ac:picMk id="3" creationId="{45C719D8-4969-41C5-9CD4-8221AC42BFEB}"/>
          </ac:picMkLst>
        </pc:picChg>
        <pc:picChg chg="add del">
          <ac:chgData name="EunJung Jung" userId="248185fc106a8be5" providerId="LiveId" clId="{56FD94EC-4159-46A4-9C8A-328D23F9B795}" dt="2021-01-31T03:26:39.805" v="6107" actId="478"/>
          <ac:picMkLst>
            <pc:docMk/>
            <pc:sldMk cId="1291576890" sldId="257"/>
            <ac:picMk id="6" creationId="{00000000-0000-0000-0000-000000000000}"/>
          </ac:picMkLst>
        </pc:picChg>
      </pc:sldChg>
      <pc:sldChg chg="modSp mod modNotesTx">
        <pc:chgData name="EunJung Jung" userId="248185fc106a8be5" providerId="LiveId" clId="{56FD94EC-4159-46A4-9C8A-328D23F9B795}" dt="2021-02-15T19:42:41.990" v="10355" actId="27107"/>
        <pc:sldMkLst>
          <pc:docMk/>
          <pc:sldMk cId="3215003886" sldId="258"/>
        </pc:sldMkLst>
        <pc:picChg chg="mod">
          <ac:chgData name="EunJung Jung" userId="248185fc106a8be5" providerId="LiveId" clId="{56FD94EC-4159-46A4-9C8A-328D23F9B795}" dt="2021-02-15T04:04:22.016" v="10268" actId="1076"/>
          <ac:picMkLst>
            <pc:docMk/>
            <pc:sldMk cId="3215003886" sldId="258"/>
            <ac:picMk id="3" creationId="{4D25B691-AE3B-40E2-8CAE-5F0D7210C555}"/>
          </ac:picMkLst>
        </pc:picChg>
      </pc:sldChg>
      <pc:sldChg chg="modSp mod modAnim modNotesTx">
        <pc:chgData name="EunJung Jung" userId="248185fc106a8be5" providerId="LiveId" clId="{56FD94EC-4159-46A4-9C8A-328D23F9B795}" dt="2021-02-15T04:04:09.960" v="10267" actId="1076"/>
        <pc:sldMkLst>
          <pc:docMk/>
          <pc:sldMk cId="1141822331" sldId="260"/>
        </pc:sldMkLst>
        <pc:picChg chg="mod">
          <ac:chgData name="EunJung Jung" userId="248185fc106a8be5" providerId="LiveId" clId="{56FD94EC-4159-46A4-9C8A-328D23F9B795}" dt="2021-02-15T04:04:06.777" v="10266" actId="1076"/>
          <ac:picMkLst>
            <pc:docMk/>
            <pc:sldMk cId="1141822331" sldId="260"/>
            <ac:picMk id="3" creationId="{D952FE69-560E-47A8-A9E2-2F0166FBF355}"/>
          </ac:picMkLst>
        </pc:picChg>
        <pc:picChg chg="mod">
          <ac:chgData name="EunJung Jung" userId="248185fc106a8be5" providerId="LiveId" clId="{56FD94EC-4159-46A4-9C8A-328D23F9B795}" dt="2021-02-15T04:04:09.960" v="10267" actId="1076"/>
          <ac:picMkLst>
            <pc:docMk/>
            <pc:sldMk cId="1141822331" sldId="260"/>
            <ac:picMk id="4" creationId="{66AB1193-537A-4A9A-B69A-60EEFDD87794}"/>
          </ac:picMkLst>
        </pc:picChg>
      </pc:sldChg>
      <pc:sldChg chg="modSp mod modAnim modNotesTx">
        <pc:chgData name="EunJung Jung" userId="248185fc106a8be5" providerId="LiveId" clId="{56FD94EC-4159-46A4-9C8A-328D23F9B795}" dt="2021-02-15T04:05:33.454" v="10287" actId="1076"/>
        <pc:sldMkLst>
          <pc:docMk/>
          <pc:sldMk cId="990062798" sldId="261"/>
        </pc:sldMkLst>
        <pc:picChg chg="mod">
          <ac:chgData name="EunJung Jung" userId="248185fc106a8be5" providerId="LiveId" clId="{56FD94EC-4159-46A4-9C8A-328D23F9B795}" dt="2021-02-15T04:05:33.454" v="10287" actId="1076"/>
          <ac:picMkLst>
            <pc:docMk/>
            <pc:sldMk cId="990062798" sldId="261"/>
            <ac:picMk id="2" creationId="{C9C69852-3C6A-4DF8-BEC0-04ABC6DCBC85}"/>
          </ac:picMkLst>
        </pc:picChg>
      </pc:sldChg>
      <pc:sldChg chg="modSp mod modNotesTx">
        <pc:chgData name="EunJung Jung" userId="248185fc106a8be5" providerId="LiveId" clId="{56FD94EC-4159-46A4-9C8A-328D23F9B795}" dt="2021-02-15T04:05:43.933" v="10288" actId="1076"/>
        <pc:sldMkLst>
          <pc:docMk/>
          <pc:sldMk cId="3077805045" sldId="262"/>
        </pc:sldMkLst>
        <pc:picChg chg="mod">
          <ac:chgData name="EunJung Jung" userId="248185fc106a8be5" providerId="LiveId" clId="{56FD94EC-4159-46A4-9C8A-328D23F9B795}" dt="2021-02-15T04:05:43.933" v="10288" actId="1076"/>
          <ac:picMkLst>
            <pc:docMk/>
            <pc:sldMk cId="3077805045" sldId="262"/>
            <ac:picMk id="4" creationId="{E3420405-2E68-46AA-8577-6057DAA22DAA}"/>
          </ac:picMkLst>
        </pc:picChg>
      </pc:sldChg>
      <pc:sldChg chg="modSp mod modAnim modNotesTx">
        <pc:chgData name="EunJung Jung" userId="248185fc106a8be5" providerId="LiveId" clId="{56FD94EC-4159-46A4-9C8A-328D23F9B795}" dt="2021-02-15T04:06:13.521" v="10293" actId="1076"/>
        <pc:sldMkLst>
          <pc:docMk/>
          <pc:sldMk cId="2624440089" sldId="263"/>
        </pc:sldMkLst>
        <pc:picChg chg="mod">
          <ac:chgData name="EunJung Jung" userId="248185fc106a8be5" providerId="LiveId" clId="{56FD94EC-4159-46A4-9C8A-328D23F9B795}" dt="2021-02-15T04:06:08.208" v="10291" actId="1076"/>
          <ac:picMkLst>
            <pc:docMk/>
            <pc:sldMk cId="2624440089" sldId="263"/>
            <ac:picMk id="3" creationId="{AB723D0C-E506-4719-8EB0-BFFF8B2B0A07}"/>
          </ac:picMkLst>
        </pc:picChg>
        <pc:picChg chg="mod">
          <ac:chgData name="EunJung Jung" userId="248185fc106a8be5" providerId="LiveId" clId="{56FD94EC-4159-46A4-9C8A-328D23F9B795}" dt="2021-02-15T04:06:13.521" v="10293" actId="1076"/>
          <ac:picMkLst>
            <pc:docMk/>
            <pc:sldMk cId="2624440089" sldId="263"/>
            <ac:picMk id="5" creationId="{328AE103-EEC8-4022-80A5-58A367289822}"/>
          </ac:picMkLst>
        </pc:picChg>
      </pc:sldChg>
      <pc:sldChg chg="modSp mod modNotesTx">
        <pc:chgData name="EunJung Jung" userId="248185fc106a8be5" providerId="LiveId" clId="{56FD94EC-4159-46A4-9C8A-328D23F9B795}" dt="2021-02-15T04:04:31.079" v="10269" actId="1076"/>
        <pc:sldMkLst>
          <pc:docMk/>
          <pc:sldMk cId="1729099949" sldId="265"/>
        </pc:sldMkLst>
        <pc:picChg chg="mod">
          <ac:chgData name="EunJung Jung" userId="248185fc106a8be5" providerId="LiveId" clId="{56FD94EC-4159-46A4-9C8A-328D23F9B795}" dt="2021-02-15T04:04:31.079" v="10269" actId="1076"/>
          <ac:picMkLst>
            <pc:docMk/>
            <pc:sldMk cId="1729099949" sldId="265"/>
            <ac:picMk id="4" creationId="{98CBFF8E-1DEB-4C82-AEC4-F98077E8213C}"/>
          </ac:picMkLst>
        </pc:picChg>
      </pc:sldChg>
      <pc:sldChg chg="modSp mod modAnim modNotesTx">
        <pc:chgData name="EunJung Jung" userId="248185fc106a8be5" providerId="LiveId" clId="{56FD94EC-4159-46A4-9C8A-328D23F9B795}" dt="2021-02-22T03:24:18.718" v="10381" actId="6549"/>
        <pc:sldMkLst>
          <pc:docMk/>
          <pc:sldMk cId="3244274520" sldId="266"/>
        </pc:sldMkLst>
        <pc:picChg chg="mod">
          <ac:chgData name="EunJung Jung" userId="248185fc106a8be5" providerId="LiveId" clId="{56FD94EC-4159-46A4-9C8A-328D23F9B795}" dt="2021-02-15T04:04:44.419" v="10270" actId="1076"/>
          <ac:picMkLst>
            <pc:docMk/>
            <pc:sldMk cId="3244274520" sldId="266"/>
            <ac:picMk id="3" creationId="{A437F0BD-1A8E-403B-87C2-9018C1FB5CD5}"/>
          </ac:picMkLst>
        </pc:picChg>
        <pc:picChg chg="mod">
          <ac:chgData name="EunJung Jung" userId="248185fc106a8be5" providerId="LiveId" clId="{56FD94EC-4159-46A4-9C8A-328D23F9B795}" dt="2021-02-15T04:05:06.933" v="10285" actId="1035"/>
          <ac:picMkLst>
            <pc:docMk/>
            <pc:sldMk cId="3244274520" sldId="266"/>
            <ac:picMk id="4" creationId="{B7C52447-4F9D-4CE4-844E-3E2E0683887C}"/>
          </ac:picMkLst>
        </pc:picChg>
        <pc:picChg chg="mod">
          <ac:chgData name="EunJung Jung" userId="248185fc106a8be5" providerId="LiveId" clId="{56FD94EC-4159-46A4-9C8A-328D23F9B795}" dt="2021-02-15T04:04:54.372" v="10273" actId="1076"/>
          <ac:picMkLst>
            <pc:docMk/>
            <pc:sldMk cId="3244274520" sldId="266"/>
            <ac:picMk id="10" creationId="{00000000-0000-0000-0000-000000000000}"/>
          </ac:picMkLst>
        </pc:picChg>
      </pc:sldChg>
      <pc:sldChg chg="modSp mod modNotesTx">
        <pc:chgData name="EunJung Jung" userId="248185fc106a8be5" providerId="LiveId" clId="{56FD94EC-4159-46A4-9C8A-328D23F9B795}" dt="2021-02-15T19:44:19.143" v="10357" actId="20577"/>
        <pc:sldMkLst>
          <pc:docMk/>
          <pc:sldMk cId="197494946" sldId="267"/>
        </pc:sldMkLst>
        <pc:picChg chg="mod">
          <ac:chgData name="EunJung Jung" userId="248185fc106a8be5" providerId="LiveId" clId="{56FD94EC-4159-46A4-9C8A-328D23F9B795}" dt="2021-02-15T04:05:20.065" v="10286" actId="1076"/>
          <ac:picMkLst>
            <pc:docMk/>
            <pc:sldMk cId="197494946" sldId="267"/>
            <ac:picMk id="4" creationId="{A887C75F-5244-4F98-AC7C-54D9B78CBADE}"/>
          </ac:picMkLst>
        </pc:picChg>
        <pc:picChg chg="mod">
          <ac:chgData name="EunJung Jung" userId="248185fc106a8be5" providerId="LiveId" clId="{56FD94EC-4159-46A4-9C8A-328D23F9B795}" dt="2021-02-15T02:31:44.747" v="9876" actId="1076"/>
          <ac:picMkLst>
            <pc:docMk/>
            <pc:sldMk cId="197494946" sldId="267"/>
            <ac:picMk id="7" creationId="{00000000-0000-0000-0000-000000000000}"/>
          </ac:picMkLst>
        </pc:picChg>
      </pc:sldChg>
      <pc:sldChg chg="modSp mod modNotesTx">
        <pc:chgData name="EunJung Jung" userId="248185fc106a8be5" providerId="LiveId" clId="{56FD94EC-4159-46A4-9C8A-328D23F9B795}" dt="2021-02-15T04:06:20.669" v="10294" actId="1076"/>
        <pc:sldMkLst>
          <pc:docMk/>
          <pc:sldMk cId="1538031118" sldId="270"/>
        </pc:sldMkLst>
        <pc:picChg chg="mod">
          <ac:chgData name="EunJung Jung" userId="248185fc106a8be5" providerId="LiveId" clId="{56FD94EC-4159-46A4-9C8A-328D23F9B795}" dt="2021-02-15T04:06:20.669" v="10294" actId="1076"/>
          <ac:picMkLst>
            <pc:docMk/>
            <pc:sldMk cId="1538031118" sldId="270"/>
            <ac:picMk id="3" creationId="{108ACAE2-C860-460C-821D-16DDB1E4BA0C}"/>
          </ac:picMkLst>
        </pc:picChg>
      </pc:sldChg>
      <pc:sldChg chg="modSp mod modAnim modNotesTx">
        <pc:chgData name="EunJung Jung" userId="248185fc106a8be5" providerId="LiveId" clId="{56FD94EC-4159-46A4-9C8A-328D23F9B795}" dt="2021-02-15T04:07:02.760" v="10343" actId="1035"/>
        <pc:sldMkLst>
          <pc:docMk/>
          <pc:sldMk cId="2225761068" sldId="271"/>
        </pc:sldMkLst>
        <pc:picChg chg="mod">
          <ac:chgData name="EunJung Jung" userId="248185fc106a8be5" providerId="LiveId" clId="{56FD94EC-4159-46A4-9C8A-328D23F9B795}" dt="2021-02-15T04:06:50.017" v="10297" actId="1076"/>
          <ac:picMkLst>
            <pc:docMk/>
            <pc:sldMk cId="2225761068" sldId="271"/>
            <ac:picMk id="2" creationId="{71E0645D-F714-4BD9-9D64-28402CB9FEAD}"/>
          </ac:picMkLst>
        </pc:picChg>
        <pc:picChg chg="mod">
          <ac:chgData name="EunJung Jung" userId="248185fc106a8be5" providerId="LiveId" clId="{56FD94EC-4159-46A4-9C8A-328D23F9B795}" dt="2021-02-15T04:07:02.760" v="10343" actId="1035"/>
          <ac:picMkLst>
            <pc:docMk/>
            <pc:sldMk cId="2225761068" sldId="271"/>
            <ac:picMk id="3" creationId="{E9F9C237-0929-4D06-A59B-247943C5526F}"/>
          </ac:picMkLst>
        </pc:picChg>
      </pc:sldChg>
      <pc:sldChg chg="modSp mod modAnim modNotesTx">
        <pc:chgData name="EunJung Jung" userId="248185fc106a8be5" providerId="LiveId" clId="{56FD94EC-4159-46A4-9C8A-328D23F9B795}" dt="2021-02-15T04:07:46.526" v="10349" actId="1076"/>
        <pc:sldMkLst>
          <pc:docMk/>
          <pc:sldMk cId="873933076" sldId="273"/>
        </pc:sldMkLst>
        <pc:picChg chg="mod">
          <ac:chgData name="EunJung Jung" userId="248185fc106a8be5" providerId="LiveId" clId="{56FD94EC-4159-46A4-9C8A-328D23F9B795}" dt="2021-02-15T04:07:39.417" v="10347" actId="1076"/>
          <ac:picMkLst>
            <pc:docMk/>
            <pc:sldMk cId="873933076" sldId="273"/>
            <ac:picMk id="3" creationId="{06FA3F2E-6CD4-487C-955A-9442B4CB2C85}"/>
          </ac:picMkLst>
        </pc:picChg>
        <pc:picChg chg="mod">
          <ac:chgData name="EunJung Jung" userId="248185fc106a8be5" providerId="LiveId" clId="{56FD94EC-4159-46A4-9C8A-328D23F9B795}" dt="2021-02-15T04:07:46.526" v="10349" actId="1076"/>
          <ac:picMkLst>
            <pc:docMk/>
            <pc:sldMk cId="873933076" sldId="273"/>
            <ac:picMk id="4" creationId="{2EAF2D81-7EB3-40AE-AE6C-1D85EFFC16B8}"/>
          </ac:picMkLst>
        </pc:picChg>
      </pc:sldChg>
      <pc:sldChg chg="modSp mod modNotesTx">
        <pc:chgData name="EunJung Jung" userId="248185fc106a8be5" providerId="LiveId" clId="{56FD94EC-4159-46A4-9C8A-328D23F9B795}" dt="2021-02-15T19:54:08.383" v="10361" actId="20577"/>
        <pc:sldMkLst>
          <pc:docMk/>
          <pc:sldMk cId="3241914026" sldId="274"/>
        </pc:sldMkLst>
        <pc:picChg chg="mod">
          <ac:chgData name="EunJung Jung" userId="248185fc106a8be5" providerId="LiveId" clId="{56FD94EC-4159-46A4-9C8A-328D23F9B795}" dt="2021-02-15T04:06:00.734" v="10290" actId="1076"/>
          <ac:picMkLst>
            <pc:docMk/>
            <pc:sldMk cId="3241914026" sldId="274"/>
            <ac:picMk id="3" creationId="{7C17B519-46EA-40F4-9BD9-5607ADEA6537}"/>
          </ac:picMkLst>
        </pc:picChg>
      </pc:sldChg>
      <pc:sldChg chg="modSp mod modNotesTx">
        <pc:chgData name="EunJung Jung" userId="248185fc106a8be5" providerId="LiveId" clId="{56FD94EC-4159-46A4-9C8A-328D23F9B795}" dt="2021-02-15T04:08:01.848" v="10351" actId="1076"/>
        <pc:sldMkLst>
          <pc:docMk/>
          <pc:sldMk cId="2283351402" sldId="275"/>
        </pc:sldMkLst>
        <pc:picChg chg="mod">
          <ac:chgData name="EunJung Jung" userId="248185fc106a8be5" providerId="LiveId" clId="{56FD94EC-4159-46A4-9C8A-328D23F9B795}" dt="2021-02-15T04:08:01.848" v="10351" actId="1076"/>
          <ac:picMkLst>
            <pc:docMk/>
            <pc:sldMk cId="2283351402" sldId="275"/>
            <ac:picMk id="3" creationId="{55F7AABF-9B72-4A9E-A151-B57F26B63A71}"/>
          </ac:picMkLst>
        </pc:picChg>
      </pc:sldChg>
      <pc:sldChg chg="modSp mod modAnim modNotesTx">
        <pc:chgData name="EunJung Jung" userId="248185fc106a8be5" providerId="LiveId" clId="{56FD94EC-4159-46A4-9C8A-328D23F9B795}" dt="2021-02-15T04:03:31.129" v="10262" actId="1076"/>
        <pc:sldMkLst>
          <pc:docMk/>
          <pc:sldMk cId="1890490811" sldId="276"/>
        </pc:sldMkLst>
        <pc:picChg chg="mod">
          <ac:chgData name="EunJung Jung" userId="248185fc106a8be5" providerId="LiveId" clId="{56FD94EC-4159-46A4-9C8A-328D23F9B795}" dt="2021-02-15T04:03:31.129" v="10262" actId="1076"/>
          <ac:picMkLst>
            <pc:docMk/>
            <pc:sldMk cId="1890490811" sldId="276"/>
            <ac:picMk id="5" creationId="{4BBA4E70-1AFC-425A-8ABF-3C2B0E6EEE84}"/>
          </ac:picMkLst>
        </pc:picChg>
      </pc:sldChg>
      <pc:sldChg chg="addSp delSp modSp mod delAnim modAnim modNotesTx">
        <pc:chgData name="EunJung Jung" userId="248185fc106a8be5" providerId="LiveId" clId="{56FD94EC-4159-46A4-9C8A-328D23F9B795}" dt="2021-02-15T04:01:29.389" v="10173" actId="1076"/>
        <pc:sldMkLst>
          <pc:docMk/>
          <pc:sldMk cId="2795376103" sldId="277"/>
        </pc:sldMkLst>
        <pc:picChg chg="mod">
          <ac:chgData name="EunJung Jung" userId="248185fc106a8be5" providerId="LiveId" clId="{56FD94EC-4159-46A4-9C8A-328D23F9B795}" dt="2021-02-15T04:01:22.178" v="10170" actId="1076"/>
          <ac:picMkLst>
            <pc:docMk/>
            <pc:sldMk cId="2795376103" sldId="277"/>
            <ac:picMk id="4" creationId="{4BE82F23-9150-4558-9DDD-F18C6ED5621C}"/>
          </ac:picMkLst>
        </pc:picChg>
        <pc:picChg chg="del mod">
          <ac:chgData name="EunJung Jung" userId="248185fc106a8be5" providerId="LiveId" clId="{56FD94EC-4159-46A4-9C8A-328D23F9B795}" dt="2021-02-14T23:40:12.427" v="9779" actId="478"/>
          <ac:picMkLst>
            <pc:docMk/>
            <pc:sldMk cId="2795376103" sldId="277"/>
            <ac:picMk id="5" creationId="{D5D73CF4-F023-4614-8765-70E024E8C6AE}"/>
          </ac:picMkLst>
        </pc:picChg>
        <pc:picChg chg="add mod">
          <ac:chgData name="EunJung Jung" userId="248185fc106a8be5" providerId="LiveId" clId="{56FD94EC-4159-46A4-9C8A-328D23F9B795}" dt="2021-02-15T04:01:26.727" v="10172" actId="1076"/>
          <ac:picMkLst>
            <pc:docMk/>
            <pc:sldMk cId="2795376103" sldId="277"/>
            <ac:picMk id="9" creationId="{B5ECA3E2-B988-4D74-93AE-5C04ED5D62A3}"/>
          </ac:picMkLst>
        </pc:picChg>
        <pc:picChg chg="add mod">
          <ac:chgData name="EunJung Jung" userId="248185fc106a8be5" providerId="LiveId" clId="{56FD94EC-4159-46A4-9C8A-328D23F9B795}" dt="2021-02-15T04:01:29.389" v="10173" actId="1076"/>
          <ac:picMkLst>
            <pc:docMk/>
            <pc:sldMk cId="2795376103" sldId="277"/>
            <ac:picMk id="10" creationId="{DF40389D-7A51-4189-AB52-B8B056C1577F}"/>
          </ac:picMkLst>
        </pc:picChg>
      </pc:sldChg>
      <pc:sldChg chg="modSp mod modNotesTx">
        <pc:chgData name="EunJung Jung" userId="248185fc106a8be5" providerId="LiveId" clId="{56FD94EC-4159-46A4-9C8A-328D23F9B795}" dt="2021-02-15T04:08:11.459" v="10352" actId="1076"/>
        <pc:sldMkLst>
          <pc:docMk/>
          <pc:sldMk cId="1925254367" sldId="278"/>
        </pc:sldMkLst>
        <pc:picChg chg="mod">
          <ac:chgData name="EunJung Jung" userId="248185fc106a8be5" providerId="LiveId" clId="{56FD94EC-4159-46A4-9C8A-328D23F9B795}" dt="2021-02-15T04:08:11.459" v="10352" actId="1076"/>
          <ac:picMkLst>
            <pc:docMk/>
            <pc:sldMk cId="1925254367" sldId="278"/>
            <ac:picMk id="2" creationId="{A0B365A4-2785-4744-80D5-AEF8D3E677BA}"/>
          </ac:picMkLst>
        </pc:picChg>
      </pc:sldChg>
      <pc:sldChg chg="addSp delSp modSp mod delAnim modAnim">
        <pc:chgData name="EunJung Jung" userId="248185fc106a8be5" providerId="LiveId" clId="{56FD94EC-4159-46A4-9C8A-328D23F9B795}" dt="2021-02-14T23:55:10.576" v="9847" actId="478"/>
        <pc:sldMkLst>
          <pc:docMk/>
          <pc:sldMk cId="1956197688" sldId="280"/>
        </pc:sldMkLst>
        <pc:picChg chg="add del mod">
          <ac:chgData name="EunJung Jung" userId="248185fc106a8be5" providerId="LiveId" clId="{56FD94EC-4159-46A4-9C8A-328D23F9B795}" dt="2021-02-14T23:55:06.838" v="9846" actId="478"/>
          <ac:picMkLst>
            <pc:docMk/>
            <pc:sldMk cId="1956197688" sldId="280"/>
            <ac:picMk id="4" creationId="{5DDC4876-6182-47FC-B783-53D7E4CEBAB4}"/>
          </ac:picMkLst>
        </pc:picChg>
        <pc:picChg chg="add del mod">
          <ac:chgData name="EunJung Jung" userId="248185fc106a8be5" providerId="LiveId" clId="{56FD94EC-4159-46A4-9C8A-328D23F9B795}" dt="2021-02-14T23:55:10.576" v="9847" actId="478"/>
          <ac:picMkLst>
            <pc:docMk/>
            <pc:sldMk cId="1956197688" sldId="280"/>
            <ac:picMk id="5" creationId="{46F37B61-B410-4EF7-B4F4-A80B2A2817A1}"/>
          </ac:picMkLst>
        </pc:picChg>
      </pc:sldChg>
      <pc:sldChg chg="delSp modSp mod delAnim modAnim modNotesTx">
        <pc:chgData name="EunJung Jung" userId="248185fc106a8be5" providerId="LiveId" clId="{56FD94EC-4159-46A4-9C8A-328D23F9B795}" dt="2021-02-15T19:41:01.456" v="10353" actId="20577"/>
        <pc:sldMkLst>
          <pc:docMk/>
          <pc:sldMk cId="1941234913" sldId="281"/>
        </pc:sldMkLst>
        <pc:picChg chg="mod">
          <ac:chgData name="EunJung Jung" userId="248185fc106a8be5" providerId="LiveId" clId="{56FD94EC-4159-46A4-9C8A-328D23F9B795}" dt="2021-02-15T04:02:41.556" v="10259" actId="1076"/>
          <ac:picMkLst>
            <pc:docMk/>
            <pc:sldMk cId="1941234913" sldId="281"/>
            <ac:picMk id="4" creationId="{5BCDFB64-9290-4F14-A488-0EF6EB575834}"/>
          </ac:picMkLst>
        </pc:picChg>
        <pc:picChg chg="del mod">
          <ac:chgData name="EunJung Jung" userId="248185fc106a8be5" providerId="LiveId" clId="{56FD94EC-4159-46A4-9C8A-328D23F9B795}" dt="2021-02-15T01:39:46.525" v="9857" actId="478"/>
          <ac:picMkLst>
            <pc:docMk/>
            <pc:sldMk cId="1941234913" sldId="281"/>
            <ac:picMk id="5" creationId="{155CEED5-3173-4224-9FF7-CEA30700BD83}"/>
          </ac:picMkLst>
        </pc:picChg>
        <pc:picChg chg="mod">
          <ac:chgData name="EunJung Jung" userId="248185fc106a8be5" providerId="LiveId" clId="{56FD94EC-4159-46A4-9C8A-328D23F9B795}" dt="2021-02-15T04:02:48.790" v="10261" actId="1076"/>
          <ac:picMkLst>
            <pc:docMk/>
            <pc:sldMk cId="1941234913" sldId="281"/>
            <ac:picMk id="9" creationId="{B681CB3D-1D52-43F5-90E6-95854584089E}"/>
          </ac:picMkLst>
        </pc:picChg>
        <pc:picChg chg="mod">
          <ac:chgData name="EunJung Jung" userId="248185fc106a8be5" providerId="LiveId" clId="{56FD94EC-4159-46A4-9C8A-328D23F9B795}" dt="2021-02-15T04:02:44.942" v="10260" actId="1076"/>
          <ac:picMkLst>
            <pc:docMk/>
            <pc:sldMk cId="1941234913" sldId="281"/>
            <ac:picMk id="11" creationId="{D319E11B-6D54-4630-914F-6334FCA2E372}"/>
          </ac:picMkLst>
        </pc:picChg>
      </pc:sldChg>
      <pc:sldChg chg="modSp mod modNotesTx">
        <pc:chgData name="EunJung Jung" userId="248185fc106a8be5" providerId="LiveId" clId="{56FD94EC-4159-46A4-9C8A-328D23F9B795}" dt="2021-02-15T04:05:52.223" v="10289" actId="1076"/>
        <pc:sldMkLst>
          <pc:docMk/>
          <pc:sldMk cId="647175272" sldId="282"/>
        </pc:sldMkLst>
        <pc:picChg chg="mod">
          <ac:chgData name="EunJung Jung" userId="248185fc106a8be5" providerId="LiveId" clId="{56FD94EC-4159-46A4-9C8A-328D23F9B795}" dt="2021-02-15T04:05:52.223" v="10289" actId="1076"/>
          <ac:picMkLst>
            <pc:docMk/>
            <pc:sldMk cId="647175272" sldId="282"/>
            <ac:picMk id="3" creationId="{5D5D95B3-C06A-4862-BF99-FF8BEBC4B1FD}"/>
          </ac:picMkLst>
        </pc:picChg>
      </pc:sldChg>
      <pc:sldChg chg="modSp mod modAnim modNotesTx">
        <pc:chgData name="EunJung Jung" userId="248185fc106a8be5" providerId="LiveId" clId="{56FD94EC-4159-46A4-9C8A-328D23F9B795}" dt="2021-02-15T19:41:57.787" v="10354" actId="33524"/>
        <pc:sldMkLst>
          <pc:docMk/>
          <pc:sldMk cId="3709153481" sldId="286"/>
        </pc:sldMkLst>
        <pc:picChg chg="mod">
          <ac:chgData name="EunJung Jung" userId="248185fc106a8be5" providerId="LiveId" clId="{56FD94EC-4159-46A4-9C8A-328D23F9B795}" dt="2021-02-15T04:03:55.290" v="10265" actId="1076"/>
          <ac:picMkLst>
            <pc:docMk/>
            <pc:sldMk cId="3709153481" sldId="286"/>
            <ac:picMk id="3" creationId="{0B4FA053-87BF-464D-9951-F898FA12988A}"/>
          </ac:picMkLst>
        </pc:picChg>
      </pc:sldChg>
      <pc:sldChg chg="modSp mod modAnim modNotesTx">
        <pc:chgData name="EunJung Jung" userId="248185fc106a8be5" providerId="LiveId" clId="{56FD94EC-4159-46A4-9C8A-328D23F9B795}" dt="2021-02-15T04:03:42.641" v="10264" actId="1076"/>
        <pc:sldMkLst>
          <pc:docMk/>
          <pc:sldMk cId="4061493376" sldId="287"/>
        </pc:sldMkLst>
        <pc:picChg chg="mod">
          <ac:chgData name="EunJung Jung" userId="248185fc106a8be5" providerId="LiveId" clId="{56FD94EC-4159-46A4-9C8A-328D23F9B795}" dt="2021-02-15T04:03:39.469" v="10263" actId="1076"/>
          <ac:picMkLst>
            <pc:docMk/>
            <pc:sldMk cId="4061493376" sldId="287"/>
            <ac:picMk id="3" creationId="{37E7C3B5-4AC6-490B-BE3F-3C5312CA29BD}"/>
          </ac:picMkLst>
        </pc:picChg>
        <pc:picChg chg="mod">
          <ac:chgData name="EunJung Jung" userId="248185fc106a8be5" providerId="LiveId" clId="{56FD94EC-4159-46A4-9C8A-328D23F9B795}" dt="2021-02-15T04:03:42.641" v="10264" actId="1076"/>
          <ac:picMkLst>
            <pc:docMk/>
            <pc:sldMk cId="4061493376" sldId="287"/>
            <ac:picMk id="4" creationId="{B9D42C15-7460-4D73-B462-A1CFF7120BF6}"/>
          </ac:picMkLst>
        </pc:picChg>
      </pc:sldChg>
      <pc:sldChg chg="modSp mod modAnim modNotesTx">
        <pc:chgData name="EunJung Jung" userId="248185fc106a8be5" providerId="LiveId" clId="{56FD94EC-4159-46A4-9C8A-328D23F9B795}" dt="2021-02-15T04:02:34.806" v="10258" actId="1037"/>
        <pc:sldMkLst>
          <pc:docMk/>
          <pc:sldMk cId="2204542081" sldId="288"/>
        </pc:sldMkLst>
        <pc:picChg chg="mod">
          <ac:chgData name="EunJung Jung" userId="248185fc106a8be5" providerId="LiveId" clId="{56FD94EC-4159-46A4-9C8A-328D23F9B795}" dt="2021-02-15T04:02:10.036" v="10212" actId="1038"/>
          <ac:picMkLst>
            <pc:docMk/>
            <pc:sldMk cId="2204542081" sldId="288"/>
            <ac:picMk id="2" creationId="{753E6C91-625D-4361-BC8D-DE0027E8B838}"/>
          </ac:picMkLst>
        </pc:picChg>
        <pc:picChg chg="mod">
          <ac:chgData name="EunJung Jung" userId="248185fc106a8be5" providerId="LiveId" clId="{56FD94EC-4159-46A4-9C8A-328D23F9B795}" dt="2021-02-15T04:02:34.806" v="10258" actId="1037"/>
          <ac:picMkLst>
            <pc:docMk/>
            <pc:sldMk cId="2204542081" sldId="288"/>
            <ac:picMk id="3" creationId="{00A187B4-5EA2-4721-9549-D1DC67BC4522}"/>
          </ac:picMkLst>
        </pc:picChg>
      </pc:sldChg>
      <pc:sldChg chg="modSp mod modAnim modNotesTx">
        <pc:chgData name="EunJung Jung" userId="248185fc106a8be5" providerId="LiveId" clId="{56FD94EC-4159-46A4-9C8A-328D23F9B795}" dt="2021-02-15T04:07:28.889" v="10346" actId="1076"/>
        <pc:sldMkLst>
          <pc:docMk/>
          <pc:sldMk cId="2210501761" sldId="290"/>
        </pc:sldMkLst>
        <pc:picChg chg="mod">
          <ac:chgData name="EunJung Jung" userId="248185fc106a8be5" providerId="LiveId" clId="{56FD94EC-4159-46A4-9C8A-328D23F9B795}" dt="2021-02-15T04:07:28.889" v="10346" actId="1076"/>
          <ac:picMkLst>
            <pc:docMk/>
            <pc:sldMk cId="2210501761" sldId="290"/>
            <ac:picMk id="3" creationId="{769F56F8-6C3B-4E09-AF3B-A5E5F22EFFBB}"/>
          </ac:picMkLst>
        </pc:picChg>
        <pc:picChg chg="mod">
          <ac:chgData name="EunJung Jung" userId="248185fc106a8be5" providerId="LiveId" clId="{56FD94EC-4159-46A4-9C8A-328D23F9B795}" dt="2021-02-15T04:07:24.419" v="10345" actId="1076"/>
          <ac:picMkLst>
            <pc:docMk/>
            <pc:sldMk cId="2210501761" sldId="290"/>
            <ac:picMk id="4" creationId="{7650172B-23CA-4555-8287-EE4369FDD364}"/>
          </ac:picMkLst>
        </pc:picChg>
        <pc:picChg chg="mod">
          <ac:chgData name="EunJung Jung" userId="248185fc106a8be5" providerId="LiveId" clId="{56FD94EC-4159-46A4-9C8A-328D23F9B795}" dt="2021-02-15T04:07:21.426" v="10344" actId="1076"/>
          <ac:picMkLst>
            <pc:docMk/>
            <pc:sldMk cId="2210501761" sldId="290"/>
            <ac:picMk id="5" creationId="{BD257524-3B18-482B-8B3C-9E898EB16321}"/>
          </ac:picMkLst>
        </pc:picChg>
      </pc:sldChg>
      <pc:sldChg chg="modSp mod modAnim modNotesTx">
        <pc:chgData name="EunJung Jung" userId="248185fc106a8be5" providerId="LiveId" clId="{56FD94EC-4159-46A4-9C8A-328D23F9B795}" dt="2021-02-15T04:06:42.189" v="10296" actId="1076"/>
        <pc:sldMkLst>
          <pc:docMk/>
          <pc:sldMk cId="3504041291" sldId="291"/>
        </pc:sldMkLst>
        <pc:picChg chg="mod">
          <ac:chgData name="EunJung Jung" userId="248185fc106a8be5" providerId="LiveId" clId="{56FD94EC-4159-46A4-9C8A-328D23F9B795}" dt="2021-02-15T04:06:28.663" v="10295" actId="1076"/>
          <ac:picMkLst>
            <pc:docMk/>
            <pc:sldMk cId="3504041291" sldId="291"/>
            <ac:picMk id="2" creationId="{C093ED1C-6240-4D61-BC36-C1C0F46E0813}"/>
          </ac:picMkLst>
        </pc:picChg>
        <pc:picChg chg="mod">
          <ac:chgData name="EunJung Jung" userId="248185fc106a8be5" providerId="LiveId" clId="{56FD94EC-4159-46A4-9C8A-328D23F9B795}" dt="2021-02-15T04:06:42.189" v="10296" actId="1076"/>
          <ac:picMkLst>
            <pc:docMk/>
            <pc:sldMk cId="3504041291" sldId="291"/>
            <ac:picMk id="3" creationId="{CABED825-C932-40D2-963B-5CE109C0EA9B}"/>
          </ac:picMkLst>
        </pc:picChg>
      </pc:sldChg>
      <pc:sldChg chg="modSp mod modNotesTx">
        <pc:chgData name="EunJung Jung" userId="248185fc106a8be5" providerId="LiveId" clId="{56FD94EC-4159-46A4-9C8A-328D23F9B795}" dt="2021-02-15T04:07:52.882" v="10350" actId="1076"/>
        <pc:sldMkLst>
          <pc:docMk/>
          <pc:sldMk cId="2312767265" sldId="292"/>
        </pc:sldMkLst>
        <pc:picChg chg="mod">
          <ac:chgData name="EunJung Jung" userId="248185fc106a8be5" providerId="LiveId" clId="{56FD94EC-4159-46A4-9C8A-328D23F9B795}" dt="2021-02-15T04:07:52.882" v="10350" actId="1076"/>
          <ac:picMkLst>
            <pc:docMk/>
            <pc:sldMk cId="2312767265" sldId="292"/>
            <ac:picMk id="3" creationId="{7D86410B-D3A4-418E-8B56-C70164F25215}"/>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7CE665-AB46-40DA-BE1F-23E621117A3B}" type="doc">
      <dgm:prSet loTypeId="urn:microsoft.com/office/officeart/2005/8/layout/process1" loCatId="process" qsTypeId="urn:microsoft.com/office/officeart/2005/8/quickstyle/simple1" qsCatId="simple" csTypeId="urn:microsoft.com/office/officeart/2005/8/colors/accent1_1" csCatId="accent1" phldr="1"/>
      <dgm:spPr/>
    </dgm:pt>
    <dgm:pt modelId="{27119DE0-ED27-4C76-B6B4-206D4339C714}">
      <dgm:prSet phldrT="[Text]" custT="1"/>
      <dgm:spPr/>
      <dgm:t>
        <a:bodyPr/>
        <a:lstStyle/>
        <a:p>
          <a:r>
            <a:rPr lang="ko-KR" altLang="en-US" sz="3600" b="1" dirty="0">
              <a:effectLst>
                <a:outerShdw blurRad="38100" dist="38100" dir="2700000" algn="tl">
                  <a:srgbClr val="000000">
                    <a:alpha val="43137"/>
                  </a:srgbClr>
                </a:outerShdw>
              </a:effectLst>
            </a:rPr>
            <a:t>조선 말기</a:t>
          </a:r>
          <a:endParaRPr lang="en-US" altLang="ko-KR" sz="3600" b="1" dirty="0">
            <a:effectLst>
              <a:outerShdw blurRad="38100" dist="38100" dir="2700000" algn="tl">
                <a:srgbClr val="000000">
                  <a:alpha val="43137"/>
                </a:srgbClr>
              </a:outerShdw>
            </a:effectLst>
          </a:endParaRPr>
        </a:p>
        <a:p>
          <a:r>
            <a:rPr lang="en-US" altLang="ko-KR" sz="2600" dirty="0"/>
            <a:t>Late Joseon Period </a:t>
          </a:r>
        </a:p>
        <a:p>
          <a:r>
            <a:rPr lang="en-US" sz="2600" dirty="0"/>
            <a:t>1871-1897</a:t>
          </a:r>
        </a:p>
      </dgm:t>
    </dgm:pt>
    <dgm:pt modelId="{8417A888-E333-4C85-88FB-A861E1034465}" type="parTrans" cxnId="{D5162489-4C74-4A95-9664-225C2281B755}">
      <dgm:prSet/>
      <dgm:spPr/>
      <dgm:t>
        <a:bodyPr/>
        <a:lstStyle/>
        <a:p>
          <a:endParaRPr lang="en-US"/>
        </a:p>
      </dgm:t>
    </dgm:pt>
    <dgm:pt modelId="{3857B4F5-FAF9-4E94-AEA9-C7739786E62E}" type="sibTrans" cxnId="{D5162489-4C74-4A95-9664-225C2281B755}">
      <dgm:prSet/>
      <dgm:spPr>
        <a:solidFill>
          <a:srgbClr val="FFC000"/>
        </a:solidFill>
      </dgm:spPr>
      <dgm:t>
        <a:bodyPr/>
        <a:lstStyle/>
        <a:p>
          <a:endParaRPr lang="en-US"/>
        </a:p>
      </dgm:t>
    </dgm:pt>
    <dgm:pt modelId="{F718F1CA-5DF1-4208-90DB-476E8CD1125A}">
      <dgm:prSet phldrT="[Text]" custT="1"/>
      <dgm:spPr/>
      <dgm:t>
        <a:bodyPr/>
        <a:lstStyle/>
        <a:p>
          <a:r>
            <a:rPr lang="ko-KR" altLang="en-US" sz="3600" b="1" dirty="0">
              <a:effectLst>
                <a:outerShdw blurRad="38100" dist="38100" dir="2700000" algn="tl">
                  <a:srgbClr val="000000">
                    <a:alpha val="43137"/>
                  </a:srgbClr>
                </a:outerShdw>
              </a:effectLst>
            </a:rPr>
            <a:t>대한제국</a:t>
          </a:r>
          <a:endParaRPr lang="en-US" altLang="ko-KR" sz="3600" b="1" dirty="0">
            <a:effectLst>
              <a:outerShdw blurRad="38100" dist="38100" dir="2700000" algn="tl">
                <a:srgbClr val="000000">
                  <a:alpha val="43137"/>
                </a:srgbClr>
              </a:outerShdw>
            </a:effectLst>
          </a:endParaRPr>
        </a:p>
        <a:p>
          <a:r>
            <a:rPr lang="en-US" altLang="ko-KR" sz="2600" dirty="0"/>
            <a:t>Great Korean Empire</a:t>
          </a:r>
        </a:p>
        <a:p>
          <a:r>
            <a:rPr lang="en-US" sz="2600" dirty="0"/>
            <a:t>1897-1910</a:t>
          </a:r>
        </a:p>
      </dgm:t>
    </dgm:pt>
    <dgm:pt modelId="{51339B5D-A18E-4626-8828-A416B81C0930}" type="parTrans" cxnId="{AC48D408-E39E-405C-BCEF-2F69FEA725D1}">
      <dgm:prSet/>
      <dgm:spPr/>
      <dgm:t>
        <a:bodyPr/>
        <a:lstStyle/>
        <a:p>
          <a:endParaRPr lang="en-US"/>
        </a:p>
      </dgm:t>
    </dgm:pt>
    <dgm:pt modelId="{08CE4D39-E7AD-40AB-8977-1108D43575AE}" type="sibTrans" cxnId="{AC48D408-E39E-405C-BCEF-2F69FEA725D1}">
      <dgm:prSet/>
      <dgm:spPr>
        <a:solidFill>
          <a:srgbClr val="FFC000"/>
        </a:solidFill>
      </dgm:spPr>
      <dgm:t>
        <a:bodyPr/>
        <a:lstStyle/>
        <a:p>
          <a:endParaRPr lang="en-US"/>
        </a:p>
      </dgm:t>
    </dgm:pt>
    <dgm:pt modelId="{421FA287-6158-41FC-8CF8-A6A8474E9207}">
      <dgm:prSet phldrT="[Text]" custT="1"/>
      <dgm:spPr/>
      <dgm:t>
        <a:bodyPr/>
        <a:lstStyle/>
        <a:p>
          <a:r>
            <a:rPr lang="ko-KR" altLang="en-US" sz="3600" b="1" dirty="0">
              <a:effectLst>
                <a:outerShdw blurRad="38100" dist="38100" dir="2700000" algn="tl">
                  <a:srgbClr val="000000">
                    <a:alpha val="43137"/>
                  </a:srgbClr>
                </a:outerShdw>
              </a:effectLst>
              <a:latin typeface="+mj-ea"/>
              <a:ea typeface="+mj-ea"/>
            </a:rPr>
            <a:t>한국 강제 병합</a:t>
          </a:r>
          <a:endParaRPr lang="en-US" altLang="ko-KR" sz="3600" b="1" dirty="0">
            <a:effectLst>
              <a:outerShdw blurRad="38100" dist="38100" dir="2700000" algn="tl">
                <a:srgbClr val="000000">
                  <a:alpha val="43137"/>
                </a:srgbClr>
              </a:outerShdw>
            </a:effectLst>
            <a:latin typeface="+mj-ea"/>
            <a:ea typeface="+mj-ea"/>
          </a:endParaRPr>
        </a:p>
        <a:p>
          <a:r>
            <a:rPr lang="en-US" sz="2600" b="0" i="0" dirty="0">
              <a:latin typeface="+mn-lt"/>
              <a:ea typeface="+mj-ea"/>
            </a:rPr>
            <a:t>Japan–Korea Annexation Period</a:t>
          </a:r>
          <a:endParaRPr lang="en-US" altLang="ko-KR" sz="2600" b="0" dirty="0">
            <a:latin typeface="+mn-lt"/>
            <a:ea typeface="+mj-ea"/>
          </a:endParaRPr>
        </a:p>
        <a:p>
          <a:r>
            <a:rPr lang="en-US" sz="2600" b="0" dirty="0">
              <a:latin typeface="+mn-lt"/>
              <a:ea typeface="+mj-ea"/>
            </a:rPr>
            <a:t>1910-1945</a:t>
          </a:r>
        </a:p>
      </dgm:t>
    </dgm:pt>
    <dgm:pt modelId="{9A952297-820C-4032-BE8B-AB8FF079E4E7}" type="parTrans" cxnId="{333F96B9-C398-46E3-8613-CEE16E3C63AD}">
      <dgm:prSet/>
      <dgm:spPr/>
      <dgm:t>
        <a:bodyPr/>
        <a:lstStyle/>
        <a:p>
          <a:endParaRPr lang="en-US"/>
        </a:p>
      </dgm:t>
    </dgm:pt>
    <dgm:pt modelId="{84C9EB5C-C5FC-4B54-8948-85DF9F76C194}" type="sibTrans" cxnId="{333F96B9-C398-46E3-8613-CEE16E3C63AD}">
      <dgm:prSet/>
      <dgm:spPr/>
      <dgm:t>
        <a:bodyPr/>
        <a:lstStyle/>
        <a:p>
          <a:endParaRPr lang="en-US"/>
        </a:p>
      </dgm:t>
    </dgm:pt>
    <dgm:pt modelId="{0771EB6C-18AA-4808-99D8-6ACDA01D6146}" type="pres">
      <dgm:prSet presAssocID="{507CE665-AB46-40DA-BE1F-23E621117A3B}" presName="Name0" presStyleCnt="0">
        <dgm:presLayoutVars>
          <dgm:dir/>
          <dgm:resizeHandles val="exact"/>
        </dgm:presLayoutVars>
      </dgm:prSet>
      <dgm:spPr/>
    </dgm:pt>
    <dgm:pt modelId="{2CEEFBCA-C5C7-4FA7-B35C-13F103DC16C2}" type="pres">
      <dgm:prSet presAssocID="{27119DE0-ED27-4C76-B6B4-206D4339C714}" presName="node" presStyleLbl="node1" presStyleIdx="0" presStyleCnt="3" custScaleY="155921">
        <dgm:presLayoutVars>
          <dgm:bulletEnabled val="1"/>
        </dgm:presLayoutVars>
      </dgm:prSet>
      <dgm:spPr/>
    </dgm:pt>
    <dgm:pt modelId="{4A9B53E8-3F3C-4ABA-BBDE-ACF27AB0ECD8}" type="pres">
      <dgm:prSet presAssocID="{3857B4F5-FAF9-4E94-AEA9-C7739786E62E}" presName="sibTrans" presStyleLbl="sibTrans2D1" presStyleIdx="0" presStyleCnt="2"/>
      <dgm:spPr/>
    </dgm:pt>
    <dgm:pt modelId="{281183D3-1EDA-43B9-8685-63D0E83608F6}" type="pres">
      <dgm:prSet presAssocID="{3857B4F5-FAF9-4E94-AEA9-C7739786E62E}" presName="connectorText" presStyleLbl="sibTrans2D1" presStyleIdx="0" presStyleCnt="2"/>
      <dgm:spPr/>
    </dgm:pt>
    <dgm:pt modelId="{AF77A846-71FD-481B-BFD1-CF6A2F504610}" type="pres">
      <dgm:prSet presAssocID="{F718F1CA-5DF1-4208-90DB-476E8CD1125A}" presName="node" presStyleLbl="node1" presStyleIdx="1" presStyleCnt="3" custScaleY="155921">
        <dgm:presLayoutVars>
          <dgm:bulletEnabled val="1"/>
        </dgm:presLayoutVars>
      </dgm:prSet>
      <dgm:spPr/>
    </dgm:pt>
    <dgm:pt modelId="{B2ABE42C-0D4B-43D4-8A4E-AFA656F4A2A3}" type="pres">
      <dgm:prSet presAssocID="{08CE4D39-E7AD-40AB-8977-1108D43575AE}" presName="sibTrans" presStyleLbl="sibTrans2D1" presStyleIdx="1" presStyleCnt="2"/>
      <dgm:spPr/>
    </dgm:pt>
    <dgm:pt modelId="{1301C2ED-6948-4FEB-87FC-C2636EF27A08}" type="pres">
      <dgm:prSet presAssocID="{08CE4D39-E7AD-40AB-8977-1108D43575AE}" presName="connectorText" presStyleLbl="sibTrans2D1" presStyleIdx="1" presStyleCnt="2"/>
      <dgm:spPr/>
    </dgm:pt>
    <dgm:pt modelId="{D538B9A7-4FBB-4DBC-B998-252BDD25EC67}" type="pres">
      <dgm:prSet presAssocID="{421FA287-6158-41FC-8CF8-A6A8474E9207}" presName="node" presStyleLbl="node1" presStyleIdx="2" presStyleCnt="3" custScaleY="155921">
        <dgm:presLayoutVars>
          <dgm:bulletEnabled val="1"/>
        </dgm:presLayoutVars>
      </dgm:prSet>
      <dgm:spPr/>
    </dgm:pt>
  </dgm:ptLst>
  <dgm:cxnLst>
    <dgm:cxn modelId="{AC48D408-E39E-405C-BCEF-2F69FEA725D1}" srcId="{507CE665-AB46-40DA-BE1F-23E621117A3B}" destId="{F718F1CA-5DF1-4208-90DB-476E8CD1125A}" srcOrd="1" destOrd="0" parTransId="{51339B5D-A18E-4626-8828-A416B81C0930}" sibTransId="{08CE4D39-E7AD-40AB-8977-1108D43575AE}"/>
    <dgm:cxn modelId="{205C2B6E-3F8B-47F2-B80C-781577E76A83}" type="presOf" srcId="{421FA287-6158-41FC-8CF8-A6A8474E9207}" destId="{D538B9A7-4FBB-4DBC-B998-252BDD25EC67}" srcOrd="0" destOrd="0" presId="urn:microsoft.com/office/officeart/2005/8/layout/process1"/>
    <dgm:cxn modelId="{A0959754-3ECE-4FE1-9A98-F6B422E9B3C5}" type="presOf" srcId="{3857B4F5-FAF9-4E94-AEA9-C7739786E62E}" destId="{281183D3-1EDA-43B9-8685-63D0E83608F6}" srcOrd="1" destOrd="0" presId="urn:microsoft.com/office/officeart/2005/8/layout/process1"/>
    <dgm:cxn modelId="{A5CF6955-5195-4698-BDEB-8B7C27403007}" type="presOf" srcId="{27119DE0-ED27-4C76-B6B4-206D4339C714}" destId="{2CEEFBCA-C5C7-4FA7-B35C-13F103DC16C2}" srcOrd="0" destOrd="0" presId="urn:microsoft.com/office/officeart/2005/8/layout/process1"/>
    <dgm:cxn modelId="{D5162489-4C74-4A95-9664-225C2281B755}" srcId="{507CE665-AB46-40DA-BE1F-23E621117A3B}" destId="{27119DE0-ED27-4C76-B6B4-206D4339C714}" srcOrd="0" destOrd="0" parTransId="{8417A888-E333-4C85-88FB-A861E1034465}" sibTransId="{3857B4F5-FAF9-4E94-AEA9-C7739786E62E}"/>
    <dgm:cxn modelId="{B42A308A-E013-4B9A-995B-44E668689E97}" type="presOf" srcId="{08CE4D39-E7AD-40AB-8977-1108D43575AE}" destId="{1301C2ED-6948-4FEB-87FC-C2636EF27A08}" srcOrd="1" destOrd="0" presId="urn:microsoft.com/office/officeart/2005/8/layout/process1"/>
    <dgm:cxn modelId="{47F373B8-E165-4A60-B7AB-4A901C75572F}" type="presOf" srcId="{507CE665-AB46-40DA-BE1F-23E621117A3B}" destId="{0771EB6C-18AA-4808-99D8-6ACDA01D6146}" srcOrd="0" destOrd="0" presId="urn:microsoft.com/office/officeart/2005/8/layout/process1"/>
    <dgm:cxn modelId="{333F96B9-C398-46E3-8613-CEE16E3C63AD}" srcId="{507CE665-AB46-40DA-BE1F-23E621117A3B}" destId="{421FA287-6158-41FC-8CF8-A6A8474E9207}" srcOrd="2" destOrd="0" parTransId="{9A952297-820C-4032-BE8B-AB8FF079E4E7}" sibTransId="{84C9EB5C-C5FC-4B54-8948-85DF9F76C194}"/>
    <dgm:cxn modelId="{974EC8D2-B9D0-4453-AEC2-BE9557637297}" type="presOf" srcId="{08CE4D39-E7AD-40AB-8977-1108D43575AE}" destId="{B2ABE42C-0D4B-43D4-8A4E-AFA656F4A2A3}" srcOrd="0" destOrd="0" presId="urn:microsoft.com/office/officeart/2005/8/layout/process1"/>
    <dgm:cxn modelId="{515424EE-53A9-40B0-A708-0E6AFE9C52B0}" type="presOf" srcId="{F718F1CA-5DF1-4208-90DB-476E8CD1125A}" destId="{AF77A846-71FD-481B-BFD1-CF6A2F504610}" srcOrd="0" destOrd="0" presId="urn:microsoft.com/office/officeart/2005/8/layout/process1"/>
    <dgm:cxn modelId="{C62731F9-0B25-40EC-8E15-CC0925A5AB6A}" type="presOf" srcId="{3857B4F5-FAF9-4E94-AEA9-C7739786E62E}" destId="{4A9B53E8-3F3C-4ABA-BBDE-ACF27AB0ECD8}" srcOrd="0" destOrd="0" presId="urn:microsoft.com/office/officeart/2005/8/layout/process1"/>
    <dgm:cxn modelId="{CB12EE14-2956-4C79-BD05-5003D8ADE878}" type="presParOf" srcId="{0771EB6C-18AA-4808-99D8-6ACDA01D6146}" destId="{2CEEFBCA-C5C7-4FA7-B35C-13F103DC16C2}" srcOrd="0" destOrd="0" presId="urn:microsoft.com/office/officeart/2005/8/layout/process1"/>
    <dgm:cxn modelId="{31CCD07B-8CD5-4C74-BBBC-C02A9048BF06}" type="presParOf" srcId="{0771EB6C-18AA-4808-99D8-6ACDA01D6146}" destId="{4A9B53E8-3F3C-4ABA-BBDE-ACF27AB0ECD8}" srcOrd="1" destOrd="0" presId="urn:microsoft.com/office/officeart/2005/8/layout/process1"/>
    <dgm:cxn modelId="{2D0CD284-4DB5-4D9B-A5E9-43206AD35BE9}" type="presParOf" srcId="{4A9B53E8-3F3C-4ABA-BBDE-ACF27AB0ECD8}" destId="{281183D3-1EDA-43B9-8685-63D0E83608F6}" srcOrd="0" destOrd="0" presId="urn:microsoft.com/office/officeart/2005/8/layout/process1"/>
    <dgm:cxn modelId="{5BEF6350-12BD-4314-8420-4EA85439F606}" type="presParOf" srcId="{0771EB6C-18AA-4808-99D8-6ACDA01D6146}" destId="{AF77A846-71FD-481B-BFD1-CF6A2F504610}" srcOrd="2" destOrd="0" presId="urn:microsoft.com/office/officeart/2005/8/layout/process1"/>
    <dgm:cxn modelId="{67282152-7ECD-4E5A-998E-71F54F4FDE2F}" type="presParOf" srcId="{0771EB6C-18AA-4808-99D8-6ACDA01D6146}" destId="{B2ABE42C-0D4B-43D4-8A4E-AFA656F4A2A3}" srcOrd="3" destOrd="0" presId="urn:microsoft.com/office/officeart/2005/8/layout/process1"/>
    <dgm:cxn modelId="{E60E4BE1-1381-4A7F-9D14-8501604364F6}" type="presParOf" srcId="{B2ABE42C-0D4B-43D4-8A4E-AFA656F4A2A3}" destId="{1301C2ED-6948-4FEB-87FC-C2636EF27A08}" srcOrd="0" destOrd="0" presId="urn:microsoft.com/office/officeart/2005/8/layout/process1"/>
    <dgm:cxn modelId="{635D762F-B1AE-478E-94F4-12FE8CADF00C}" type="presParOf" srcId="{0771EB6C-18AA-4808-99D8-6ACDA01D6146}" destId="{D538B9A7-4FBB-4DBC-B998-252BDD25EC67}" srcOrd="4"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0187CD-5560-410B-813A-5DA7332C3257}"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en-US"/>
        </a:p>
      </dgm:t>
    </dgm:pt>
    <dgm:pt modelId="{6C6461D5-C6C9-4ACE-AAA2-A5806F51FE14}">
      <dgm:prSet phldrT="[Text]" custT="1"/>
      <dgm:spPr>
        <a:solidFill>
          <a:srgbClr val="FF0000"/>
        </a:solidFill>
        <a:ln>
          <a:noFill/>
        </a:ln>
      </dgm:spPr>
      <dgm:t>
        <a:bodyPr/>
        <a:lstStyle/>
        <a:p>
          <a:r>
            <a:rPr lang="ko-KR" altLang="en-US" sz="8000" dirty="0"/>
            <a:t>쇄국</a:t>
          </a:r>
          <a:endParaRPr lang="en-US" altLang="ko-KR" sz="8000" dirty="0"/>
        </a:p>
      </dgm:t>
    </dgm:pt>
    <dgm:pt modelId="{2D45CDD5-EBAB-42E7-954A-C41E59F006B9}" type="parTrans" cxnId="{AFED11BF-3320-4F25-BB9D-EC542F285814}">
      <dgm:prSet/>
      <dgm:spPr/>
      <dgm:t>
        <a:bodyPr/>
        <a:lstStyle/>
        <a:p>
          <a:endParaRPr lang="en-US"/>
        </a:p>
      </dgm:t>
    </dgm:pt>
    <dgm:pt modelId="{AB9B0470-5291-4A3B-BAD5-6EA117EFBA0C}" type="sibTrans" cxnId="{AFED11BF-3320-4F25-BB9D-EC542F285814}">
      <dgm:prSet/>
      <dgm:spPr/>
      <dgm:t>
        <a:bodyPr/>
        <a:lstStyle/>
        <a:p>
          <a:endParaRPr lang="en-US"/>
        </a:p>
      </dgm:t>
    </dgm:pt>
    <dgm:pt modelId="{8162849C-E3C8-4144-BAE4-B15B18B9BAC1}">
      <dgm:prSet phldrT="[Text]"/>
      <dgm:spPr>
        <a:solidFill>
          <a:srgbClr val="0000FF"/>
        </a:solidFill>
        <a:ln>
          <a:noFill/>
        </a:ln>
      </dgm:spPr>
      <dgm:t>
        <a:bodyPr/>
        <a:lstStyle/>
        <a:p>
          <a:r>
            <a:rPr lang="ko-KR" altLang="en-US" dirty="0"/>
            <a:t>개방</a:t>
          </a:r>
          <a:endParaRPr lang="en-US" dirty="0"/>
        </a:p>
      </dgm:t>
    </dgm:pt>
    <dgm:pt modelId="{94CB8527-B89B-440C-99EE-3B370ECB45D0}" type="parTrans" cxnId="{FE09412A-B824-4641-AA99-6EBE8C35E005}">
      <dgm:prSet/>
      <dgm:spPr/>
      <dgm:t>
        <a:bodyPr/>
        <a:lstStyle/>
        <a:p>
          <a:endParaRPr lang="en-US"/>
        </a:p>
      </dgm:t>
    </dgm:pt>
    <dgm:pt modelId="{043D81EC-DAD7-4179-9B4A-99558F276F27}" type="sibTrans" cxnId="{FE09412A-B824-4641-AA99-6EBE8C35E005}">
      <dgm:prSet/>
      <dgm:spPr/>
      <dgm:t>
        <a:bodyPr/>
        <a:lstStyle/>
        <a:p>
          <a:endParaRPr lang="en-US"/>
        </a:p>
      </dgm:t>
    </dgm:pt>
    <dgm:pt modelId="{16F18DD3-9AE3-48EB-A1AC-F8FF2F5A25A2}" type="pres">
      <dgm:prSet presAssocID="{510187CD-5560-410B-813A-5DA7332C3257}" presName="diagram" presStyleCnt="0">
        <dgm:presLayoutVars>
          <dgm:dir/>
          <dgm:resizeHandles val="exact"/>
        </dgm:presLayoutVars>
      </dgm:prSet>
      <dgm:spPr/>
    </dgm:pt>
    <dgm:pt modelId="{0B6E8149-102A-4709-857E-E44935CE4527}" type="pres">
      <dgm:prSet presAssocID="{6C6461D5-C6C9-4ACE-AAA2-A5806F51FE14}" presName="arrow" presStyleLbl="node1" presStyleIdx="0" presStyleCnt="2" custScaleX="104516" custScaleY="100111" custRadScaleRad="62885" custRadScaleInc="-239">
        <dgm:presLayoutVars>
          <dgm:bulletEnabled val="1"/>
        </dgm:presLayoutVars>
      </dgm:prSet>
      <dgm:spPr/>
    </dgm:pt>
    <dgm:pt modelId="{9DE42474-53F3-486F-974F-7872CBCAC839}" type="pres">
      <dgm:prSet presAssocID="{8162849C-E3C8-4144-BAE4-B15B18B9BAC1}" presName="arrow" presStyleLbl="node1" presStyleIdx="1" presStyleCnt="2" custScaleX="69677" custScaleY="69677" custRadScaleRad="100375" custRadScaleInc="119">
        <dgm:presLayoutVars>
          <dgm:bulletEnabled val="1"/>
        </dgm:presLayoutVars>
      </dgm:prSet>
      <dgm:spPr/>
    </dgm:pt>
  </dgm:ptLst>
  <dgm:cxnLst>
    <dgm:cxn modelId="{FE09412A-B824-4641-AA99-6EBE8C35E005}" srcId="{510187CD-5560-410B-813A-5DA7332C3257}" destId="{8162849C-E3C8-4144-BAE4-B15B18B9BAC1}" srcOrd="1" destOrd="0" parTransId="{94CB8527-B89B-440C-99EE-3B370ECB45D0}" sibTransId="{043D81EC-DAD7-4179-9B4A-99558F276F27}"/>
    <dgm:cxn modelId="{2C8C9549-68A9-4F9F-84FC-F005F745C099}" type="presOf" srcId="{8162849C-E3C8-4144-BAE4-B15B18B9BAC1}" destId="{9DE42474-53F3-486F-974F-7872CBCAC839}" srcOrd="0" destOrd="0" presId="urn:microsoft.com/office/officeart/2005/8/layout/arrow5"/>
    <dgm:cxn modelId="{0246E5A5-693E-4999-BA94-C212721B6C67}" type="presOf" srcId="{510187CD-5560-410B-813A-5DA7332C3257}" destId="{16F18DD3-9AE3-48EB-A1AC-F8FF2F5A25A2}" srcOrd="0" destOrd="0" presId="urn:microsoft.com/office/officeart/2005/8/layout/arrow5"/>
    <dgm:cxn modelId="{AFED11BF-3320-4F25-BB9D-EC542F285814}" srcId="{510187CD-5560-410B-813A-5DA7332C3257}" destId="{6C6461D5-C6C9-4ACE-AAA2-A5806F51FE14}" srcOrd="0" destOrd="0" parTransId="{2D45CDD5-EBAB-42E7-954A-C41E59F006B9}" sibTransId="{AB9B0470-5291-4A3B-BAD5-6EA117EFBA0C}"/>
    <dgm:cxn modelId="{257C61DC-EB0B-4C19-92F6-38AC209025F8}" type="presOf" srcId="{6C6461D5-C6C9-4ACE-AAA2-A5806F51FE14}" destId="{0B6E8149-102A-4709-857E-E44935CE4527}" srcOrd="0" destOrd="0" presId="urn:microsoft.com/office/officeart/2005/8/layout/arrow5"/>
    <dgm:cxn modelId="{6B20DF68-B479-4B01-90BD-4E40757776B7}" type="presParOf" srcId="{16F18DD3-9AE3-48EB-A1AC-F8FF2F5A25A2}" destId="{0B6E8149-102A-4709-857E-E44935CE4527}" srcOrd="0" destOrd="0" presId="urn:microsoft.com/office/officeart/2005/8/layout/arrow5"/>
    <dgm:cxn modelId="{62FD8AA4-50C3-414F-B22A-95F9B2362311}" type="presParOf" srcId="{16F18DD3-9AE3-48EB-A1AC-F8FF2F5A25A2}" destId="{9DE42474-53F3-486F-974F-7872CBCAC839}" srcOrd="1" destOrd="0" presId="urn:microsoft.com/office/officeart/2005/8/layout/arrow5"/>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EEFBCA-C5C7-4FA7-B35C-13F103DC16C2}">
      <dsp:nvSpPr>
        <dsp:cNvPr id="0" name=""/>
        <dsp:cNvSpPr/>
      </dsp:nvSpPr>
      <dsp:spPr>
        <a:xfrm>
          <a:off x="14367" y="0"/>
          <a:ext cx="2759701" cy="3657600"/>
        </a:xfrm>
        <a:prstGeom prst="roundRect">
          <a:avLst>
            <a:gd name="adj" fmla="val 10000"/>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ko-KR" altLang="en-US" sz="3600" b="1" kern="1200" dirty="0">
              <a:effectLst>
                <a:outerShdw blurRad="38100" dist="38100" dir="2700000" algn="tl">
                  <a:srgbClr val="000000">
                    <a:alpha val="43137"/>
                  </a:srgbClr>
                </a:outerShdw>
              </a:effectLst>
            </a:rPr>
            <a:t>조선 말기</a:t>
          </a:r>
          <a:endParaRPr lang="en-US" altLang="ko-KR" sz="3600" b="1" kern="1200" dirty="0">
            <a:effectLst>
              <a:outerShdw blurRad="38100" dist="38100" dir="2700000" algn="tl">
                <a:srgbClr val="000000">
                  <a:alpha val="43137"/>
                </a:srgbClr>
              </a:outerShdw>
            </a:effectLst>
          </a:endParaRPr>
        </a:p>
        <a:p>
          <a:pPr marL="0" lvl="0" indent="0" algn="ctr" defTabSz="1600200">
            <a:lnSpc>
              <a:spcPct val="90000"/>
            </a:lnSpc>
            <a:spcBef>
              <a:spcPct val="0"/>
            </a:spcBef>
            <a:spcAft>
              <a:spcPct val="35000"/>
            </a:spcAft>
            <a:buNone/>
          </a:pPr>
          <a:r>
            <a:rPr lang="en-US" altLang="ko-KR" sz="2600" kern="1200" dirty="0"/>
            <a:t>Late Joseon Period </a:t>
          </a:r>
        </a:p>
        <a:p>
          <a:pPr marL="0" lvl="0" indent="0" algn="ctr" defTabSz="1600200">
            <a:lnSpc>
              <a:spcPct val="90000"/>
            </a:lnSpc>
            <a:spcBef>
              <a:spcPct val="0"/>
            </a:spcBef>
            <a:spcAft>
              <a:spcPct val="35000"/>
            </a:spcAft>
            <a:buNone/>
          </a:pPr>
          <a:r>
            <a:rPr lang="en-US" sz="2600" kern="1200" dirty="0"/>
            <a:t>1871-1897</a:t>
          </a:r>
        </a:p>
      </dsp:txBody>
      <dsp:txXfrm>
        <a:off x="95196" y="80829"/>
        <a:ext cx="2598043" cy="3495942"/>
      </dsp:txXfrm>
    </dsp:sp>
    <dsp:sp modelId="{4A9B53E8-3F3C-4ABA-BBDE-ACF27AB0ECD8}">
      <dsp:nvSpPr>
        <dsp:cNvPr id="0" name=""/>
        <dsp:cNvSpPr/>
      </dsp:nvSpPr>
      <dsp:spPr>
        <a:xfrm>
          <a:off x="3050039" y="1486597"/>
          <a:ext cx="585056" cy="684405"/>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3050039" y="1623478"/>
        <a:ext cx="409539" cy="410643"/>
      </dsp:txXfrm>
    </dsp:sp>
    <dsp:sp modelId="{AF77A846-71FD-481B-BFD1-CF6A2F504610}">
      <dsp:nvSpPr>
        <dsp:cNvPr id="0" name=""/>
        <dsp:cNvSpPr/>
      </dsp:nvSpPr>
      <dsp:spPr>
        <a:xfrm>
          <a:off x="3877949" y="0"/>
          <a:ext cx="2759701" cy="3657600"/>
        </a:xfrm>
        <a:prstGeom prst="roundRect">
          <a:avLst>
            <a:gd name="adj" fmla="val 10000"/>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ko-KR" altLang="en-US" sz="3600" b="1" kern="1200" dirty="0">
              <a:effectLst>
                <a:outerShdw blurRad="38100" dist="38100" dir="2700000" algn="tl">
                  <a:srgbClr val="000000">
                    <a:alpha val="43137"/>
                  </a:srgbClr>
                </a:outerShdw>
              </a:effectLst>
            </a:rPr>
            <a:t>대한제국</a:t>
          </a:r>
          <a:endParaRPr lang="en-US" altLang="ko-KR" sz="3600" b="1" kern="1200" dirty="0">
            <a:effectLst>
              <a:outerShdw blurRad="38100" dist="38100" dir="2700000" algn="tl">
                <a:srgbClr val="000000">
                  <a:alpha val="43137"/>
                </a:srgbClr>
              </a:outerShdw>
            </a:effectLst>
          </a:endParaRPr>
        </a:p>
        <a:p>
          <a:pPr marL="0" lvl="0" indent="0" algn="ctr" defTabSz="1600200">
            <a:lnSpc>
              <a:spcPct val="90000"/>
            </a:lnSpc>
            <a:spcBef>
              <a:spcPct val="0"/>
            </a:spcBef>
            <a:spcAft>
              <a:spcPct val="35000"/>
            </a:spcAft>
            <a:buNone/>
          </a:pPr>
          <a:r>
            <a:rPr lang="en-US" altLang="ko-KR" sz="2600" kern="1200" dirty="0"/>
            <a:t>Great Korean Empire</a:t>
          </a:r>
        </a:p>
        <a:p>
          <a:pPr marL="0" lvl="0" indent="0" algn="ctr" defTabSz="1600200">
            <a:lnSpc>
              <a:spcPct val="90000"/>
            </a:lnSpc>
            <a:spcBef>
              <a:spcPct val="0"/>
            </a:spcBef>
            <a:spcAft>
              <a:spcPct val="35000"/>
            </a:spcAft>
            <a:buNone/>
          </a:pPr>
          <a:r>
            <a:rPr lang="en-US" sz="2600" kern="1200" dirty="0"/>
            <a:t>1897-1910</a:t>
          </a:r>
        </a:p>
      </dsp:txBody>
      <dsp:txXfrm>
        <a:off x="3958778" y="80829"/>
        <a:ext cx="2598043" cy="3495942"/>
      </dsp:txXfrm>
    </dsp:sp>
    <dsp:sp modelId="{B2ABE42C-0D4B-43D4-8A4E-AFA656F4A2A3}">
      <dsp:nvSpPr>
        <dsp:cNvPr id="0" name=""/>
        <dsp:cNvSpPr/>
      </dsp:nvSpPr>
      <dsp:spPr>
        <a:xfrm>
          <a:off x="6913620" y="1486597"/>
          <a:ext cx="585056" cy="684405"/>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6913620" y="1623478"/>
        <a:ext cx="409539" cy="410643"/>
      </dsp:txXfrm>
    </dsp:sp>
    <dsp:sp modelId="{D538B9A7-4FBB-4DBC-B998-252BDD25EC67}">
      <dsp:nvSpPr>
        <dsp:cNvPr id="0" name=""/>
        <dsp:cNvSpPr/>
      </dsp:nvSpPr>
      <dsp:spPr>
        <a:xfrm>
          <a:off x="7741531" y="0"/>
          <a:ext cx="2759701" cy="3657600"/>
        </a:xfrm>
        <a:prstGeom prst="roundRect">
          <a:avLst>
            <a:gd name="adj" fmla="val 10000"/>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ko-KR" altLang="en-US" sz="3600" b="1" kern="1200" dirty="0">
              <a:effectLst>
                <a:outerShdw blurRad="38100" dist="38100" dir="2700000" algn="tl">
                  <a:srgbClr val="000000">
                    <a:alpha val="43137"/>
                  </a:srgbClr>
                </a:outerShdw>
              </a:effectLst>
              <a:latin typeface="+mj-ea"/>
              <a:ea typeface="+mj-ea"/>
            </a:rPr>
            <a:t>한국 강제 병합</a:t>
          </a:r>
          <a:endParaRPr lang="en-US" altLang="ko-KR" sz="3600" b="1" kern="1200" dirty="0">
            <a:effectLst>
              <a:outerShdw blurRad="38100" dist="38100" dir="2700000" algn="tl">
                <a:srgbClr val="000000">
                  <a:alpha val="43137"/>
                </a:srgbClr>
              </a:outerShdw>
            </a:effectLst>
            <a:latin typeface="+mj-ea"/>
            <a:ea typeface="+mj-ea"/>
          </a:endParaRPr>
        </a:p>
        <a:p>
          <a:pPr marL="0" lvl="0" indent="0" algn="ctr" defTabSz="1600200">
            <a:lnSpc>
              <a:spcPct val="90000"/>
            </a:lnSpc>
            <a:spcBef>
              <a:spcPct val="0"/>
            </a:spcBef>
            <a:spcAft>
              <a:spcPct val="35000"/>
            </a:spcAft>
            <a:buNone/>
          </a:pPr>
          <a:r>
            <a:rPr lang="en-US" sz="2600" b="0" i="0" kern="1200" dirty="0">
              <a:latin typeface="+mn-lt"/>
              <a:ea typeface="+mj-ea"/>
            </a:rPr>
            <a:t>Japan–Korea Annexation Period</a:t>
          </a:r>
          <a:endParaRPr lang="en-US" altLang="ko-KR" sz="2600" b="0" kern="1200" dirty="0">
            <a:latin typeface="+mn-lt"/>
            <a:ea typeface="+mj-ea"/>
          </a:endParaRPr>
        </a:p>
        <a:p>
          <a:pPr marL="0" lvl="0" indent="0" algn="ctr" defTabSz="1600200">
            <a:lnSpc>
              <a:spcPct val="90000"/>
            </a:lnSpc>
            <a:spcBef>
              <a:spcPct val="0"/>
            </a:spcBef>
            <a:spcAft>
              <a:spcPct val="35000"/>
            </a:spcAft>
            <a:buNone/>
          </a:pPr>
          <a:r>
            <a:rPr lang="en-US" sz="2600" b="0" kern="1200" dirty="0">
              <a:latin typeface="+mn-lt"/>
              <a:ea typeface="+mj-ea"/>
            </a:rPr>
            <a:t>1910-1945</a:t>
          </a:r>
        </a:p>
      </dsp:txBody>
      <dsp:txXfrm>
        <a:off x="7822360" y="80829"/>
        <a:ext cx="2598043" cy="34959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E8149-102A-4709-857E-E44935CE4527}">
      <dsp:nvSpPr>
        <dsp:cNvPr id="0" name=""/>
        <dsp:cNvSpPr/>
      </dsp:nvSpPr>
      <dsp:spPr>
        <a:xfrm rot="16200000">
          <a:off x="1181115" y="195101"/>
          <a:ext cx="4742941" cy="4543042"/>
        </a:xfrm>
        <a:prstGeom prst="downArrow">
          <a:avLst>
            <a:gd name="adj1" fmla="val 50000"/>
            <a:gd name="adj2" fmla="val 35000"/>
          </a:avLst>
        </a:prstGeom>
        <a:solidFill>
          <a:srgbClr val="FF0000"/>
        </a:solid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8960" tIns="568960" rIns="568960" bIns="568960" numCol="1" spcCol="1270" anchor="ctr" anchorCtr="0">
          <a:noAutofit/>
        </a:bodyPr>
        <a:lstStyle/>
        <a:p>
          <a:pPr marL="0" lvl="0" indent="0" algn="ctr" defTabSz="3556000">
            <a:lnSpc>
              <a:spcPct val="90000"/>
            </a:lnSpc>
            <a:spcBef>
              <a:spcPct val="0"/>
            </a:spcBef>
            <a:spcAft>
              <a:spcPct val="35000"/>
            </a:spcAft>
            <a:buNone/>
          </a:pPr>
          <a:r>
            <a:rPr lang="ko-KR" altLang="en-US" sz="8000" kern="1200" dirty="0"/>
            <a:t>쇄국</a:t>
          </a:r>
          <a:endParaRPr lang="en-US" altLang="ko-KR" sz="8000" kern="1200" dirty="0"/>
        </a:p>
      </dsp:txBody>
      <dsp:txXfrm rot="5400000">
        <a:off x="1281065" y="1280886"/>
        <a:ext cx="3748010" cy="2371471"/>
      </dsp:txXfrm>
    </dsp:sp>
    <dsp:sp modelId="{9DE42474-53F3-486F-974F-7872CBCAC839}">
      <dsp:nvSpPr>
        <dsp:cNvPr id="0" name=""/>
        <dsp:cNvSpPr/>
      </dsp:nvSpPr>
      <dsp:spPr>
        <a:xfrm rot="5400000">
          <a:off x="5875165" y="883332"/>
          <a:ext cx="3161945" cy="3161945"/>
        </a:xfrm>
        <a:prstGeom prst="downArrow">
          <a:avLst>
            <a:gd name="adj1" fmla="val 50000"/>
            <a:gd name="adj2" fmla="val 35000"/>
          </a:avLst>
        </a:prstGeom>
        <a:solidFill>
          <a:srgbClr val="0000FF"/>
        </a:solid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0" tIns="320040" rIns="320040" bIns="320040" numCol="1" spcCol="1270" anchor="ctr" anchorCtr="0">
          <a:noAutofit/>
        </a:bodyPr>
        <a:lstStyle/>
        <a:p>
          <a:pPr marL="0" lvl="0" indent="0" algn="ctr" defTabSz="2000250">
            <a:lnSpc>
              <a:spcPct val="90000"/>
            </a:lnSpc>
            <a:spcBef>
              <a:spcPct val="0"/>
            </a:spcBef>
            <a:spcAft>
              <a:spcPct val="35000"/>
            </a:spcAft>
            <a:buNone/>
          </a:pPr>
          <a:r>
            <a:rPr lang="ko-KR" altLang="en-US" sz="4500" kern="1200" dirty="0"/>
            <a:t>개방</a:t>
          </a:r>
          <a:endParaRPr lang="en-US" sz="4500" kern="1200" dirty="0"/>
        </a:p>
      </dsp:txBody>
      <dsp:txXfrm rot="-5400000">
        <a:off x="6428505" y="1673818"/>
        <a:ext cx="2608605" cy="158097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0270D5A-5BE8-4681-9CC0-FA1801F146D0}" type="datetimeFigureOut">
              <a:rPr lang="en-US" smtClean="0"/>
              <a:t>2/21/2021</a:t>
            </a:fld>
            <a:endParaRPr lang="en-US"/>
          </a:p>
        </p:txBody>
      </p:sp>
      <p:sp>
        <p:nvSpPr>
          <p:cNvPr id="4" name="Footer Placeholder 3"/>
          <p:cNvSpPr>
            <a:spLocks noGrp="1"/>
          </p:cNvSpPr>
          <p:nvPr>
            <p:ph type="ftr" sz="quarter" idx="2"/>
          </p:nvPr>
        </p:nvSpPr>
        <p:spPr>
          <a:xfrm>
            <a:off x="-1" y="8685213"/>
            <a:ext cx="3884613" cy="458787"/>
          </a:xfrm>
          <a:prstGeom prst="rect">
            <a:avLst/>
          </a:prstGeom>
        </p:spPr>
        <p:txBody>
          <a:bodyPr vert="horz" lIns="91440" tIns="45720" rIns="91440" bIns="45720" rtlCol="0" anchor="b"/>
          <a:lstStyle>
            <a:lvl1pPr algn="l">
              <a:defRPr sz="1200"/>
            </a:lvl1p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F3229CB-6D4D-4633-88B9-A6209DA9D18A}" type="slidenum">
              <a:rPr lang="en-US" smtClean="0"/>
              <a:t>‹#›</a:t>
            </a:fld>
            <a:endParaRPr lang="en-US"/>
          </a:p>
        </p:txBody>
      </p:sp>
    </p:spTree>
    <p:extLst>
      <p:ext uri="{BB962C8B-B14F-4D97-AF65-F5344CB8AC3E}">
        <p14:creationId xmlns:p14="http://schemas.microsoft.com/office/powerpoint/2010/main" val="1198232498"/>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45F25E-B680-4E93-8DC6-BBC20D8EB42B}" type="datetimeFigureOut">
              <a:rPr lang="en-US" smtClean="0"/>
              <a:t>2/21/2021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BE9396-AEF3-40EB-A832-629957CC3BA7}" type="slidenum">
              <a:rPr lang="en-US" smtClean="0"/>
              <a:t>‹#›</a:t>
            </a:fld>
            <a:endParaRPr lang="en-US"/>
          </a:p>
        </p:txBody>
      </p:sp>
    </p:spTree>
    <p:extLst>
      <p:ext uri="{BB962C8B-B14F-4D97-AF65-F5344CB8AC3E}">
        <p14:creationId xmlns:p14="http://schemas.microsoft.com/office/powerpoint/2010/main" val="975865039"/>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altLang="ko-KR" sz="1800" b="0" i="0" u="none" strike="noStrike" dirty="0">
                <a:solidFill>
                  <a:srgbClr val="000000"/>
                </a:solidFill>
                <a:effectLst/>
                <a:latin typeface="Arial" panose="020B0604020202020204" pitchFamily="34" charset="0"/>
              </a:rPr>
              <a:t>3·1 </a:t>
            </a:r>
            <a:r>
              <a:rPr lang="ko-KR" altLang="en-US" sz="1800" b="0" i="0" u="none" strike="noStrike" dirty="0">
                <a:solidFill>
                  <a:srgbClr val="000000"/>
                </a:solidFill>
                <a:effectLst/>
                <a:latin typeface="Arial" panose="020B0604020202020204" pitchFamily="34" charset="0"/>
              </a:rPr>
              <a:t>운동</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The March 1</a:t>
            </a:r>
            <a:r>
              <a:rPr lang="en-US" sz="1800" b="0" i="0" u="none" strike="noStrike" baseline="30000" dirty="0">
                <a:solidFill>
                  <a:srgbClr val="000000"/>
                </a:solidFill>
                <a:effectLst/>
                <a:latin typeface="Arial" panose="020B0604020202020204" pitchFamily="34" charset="0"/>
              </a:rPr>
              <a:t>st</a:t>
            </a:r>
            <a:r>
              <a:rPr lang="en-US" sz="1800" b="0" i="0" u="none" strike="noStrike" dirty="0">
                <a:solidFill>
                  <a:srgbClr val="000000"/>
                </a:solidFill>
                <a:effectLst/>
                <a:latin typeface="Arial" panose="020B0604020202020204" pitchFamily="34" charset="0"/>
              </a:rPr>
              <a:t> Movement</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The history of The March 1</a:t>
            </a:r>
            <a:r>
              <a:rPr lang="en-US" sz="1800" b="0" i="0" u="none" strike="noStrike" baseline="30000" dirty="0">
                <a:solidFill>
                  <a:srgbClr val="000000"/>
                </a:solidFill>
                <a:effectLst/>
                <a:latin typeface="Arial" panose="020B0604020202020204" pitchFamily="34" charset="0"/>
              </a:rPr>
              <a:t>st</a:t>
            </a:r>
            <a:r>
              <a:rPr lang="en-US" sz="1800" b="0" i="0" u="none" strike="noStrike" dirty="0">
                <a:solidFill>
                  <a:srgbClr val="000000"/>
                </a:solidFill>
                <a:effectLst/>
                <a:latin typeface="Arial" panose="020B0604020202020204" pitchFamily="34" charset="0"/>
              </a:rPr>
              <a:t> Movement</a:t>
            </a:r>
            <a:endParaRPr lang="en-US" b="0" dirty="0">
              <a:effectLst/>
            </a:endParaRPr>
          </a:p>
        </p:txBody>
      </p:sp>
      <p:sp>
        <p:nvSpPr>
          <p:cNvPr id="4" name="Slide Number Placeholder 3"/>
          <p:cNvSpPr>
            <a:spLocks noGrp="1"/>
          </p:cNvSpPr>
          <p:nvPr>
            <p:ph type="sldNum" sz="quarter" idx="10"/>
          </p:nvPr>
        </p:nvSpPr>
        <p:spPr/>
        <p:txBody>
          <a:bodyPr/>
          <a:lstStyle/>
          <a:p>
            <a:fld id="{42BE9396-AEF3-40EB-A832-629957CC3BA7}" type="slidenum">
              <a:rPr lang="en-US" smtClean="0"/>
              <a:t>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Header Placeholder 5"/>
          <p:cNvSpPr>
            <a:spLocks noGrp="1"/>
          </p:cNvSpPr>
          <p:nvPr>
            <p:ph type="hdr" sz="quarter" idx="12"/>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Tree>
    <p:extLst>
      <p:ext uri="{BB962C8B-B14F-4D97-AF65-F5344CB8AC3E}">
        <p14:creationId xmlns:p14="http://schemas.microsoft.com/office/powerpoint/2010/main" val="338590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Korea was split into two groups, people who believed opening up the country would be more beneficial and people who believed the Closed Country Foreign Policy, a policy of seclusion, was the only way to protect Korea. </a:t>
            </a:r>
            <a:endParaRPr lang="en-US" dirty="0"/>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10</a:t>
            </a:fld>
            <a:endParaRPr lang="en-US"/>
          </a:p>
        </p:txBody>
      </p:sp>
    </p:spTree>
    <p:extLst>
      <p:ext uri="{BB962C8B-B14F-4D97-AF65-F5344CB8AC3E}">
        <p14:creationId xmlns:p14="http://schemas.microsoft.com/office/powerpoint/2010/main" val="3041273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ko-KR" altLang="en-US" sz="1800" b="0" i="0" u="none" strike="noStrike" dirty="0">
                <a:solidFill>
                  <a:srgbClr val="000000"/>
                </a:solidFill>
                <a:effectLst/>
                <a:latin typeface="Arial" panose="020B0604020202020204" pitchFamily="34" charset="0"/>
              </a:rPr>
              <a:t>조선 </a:t>
            </a:r>
            <a:r>
              <a:rPr lang="en-US" sz="1800" b="0" i="0" u="none" strike="noStrike" dirty="0">
                <a:solidFill>
                  <a:srgbClr val="000000"/>
                </a:solidFill>
                <a:effectLst/>
                <a:latin typeface="Arial" panose="020B0604020202020204" pitchFamily="34" charset="0"/>
              </a:rPr>
              <a:t>refused to trade with the West, thinking that Japan was the same as the West because it opened up to accept Western culture during the Meiji Restoration. Korea also put restrictions on trade with Japan. In the meantime, Korea continued to trade with China, </a:t>
            </a:r>
            <a:r>
              <a:rPr lang="ko-KR" altLang="en-US" sz="1800" b="0" i="0" u="none" strike="noStrike" dirty="0">
                <a:solidFill>
                  <a:srgbClr val="000000"/>
                </a:solidFill>
                <a:effectLst/>
                <a:latin typeface="Arial" panose="020B0604020202020204" pitchFamily="34" charset="0"/>
              </a:rPr>
              <a:t>청</a:t>
            </a:r>
            <a:r>
              <a:rPr lang="en-US" altLang="ko-KR" sz="1800" b="0" i="0" u="none" strike="noStrike" dirty="0">
                <a:solidFill>
                  <a:srgbClr val="000000"/>
                </a:solidFill>
                <a:effectLst/>
                <a:latin typeface="Arial" panose="020B0604020202020204" pitchFamily="34" charset="0"/>
              </a:rPr>
              <a:t>. </a:t>
            </a:r>
            <a:endParaRPr lang="ko-KR" altLang="en-US" b="0" dirty="0">
              <a:effectLst/>
            </a:endParaRPr>
          </a:p>
          <a:p>
            <a:pPr rtl="0"/>
            <a:r>
              <a:rPr lang="ko-KR" altLang="en-US" sz="1800" b="0" i="0" u="none" strike="noStrike" dirty="0">
                <a:solidFill>
                  <a:srgbClr val="202124"/>
                </a:solidFill>
                <a:effectLst/>
                <a:latin typeface="Arial" panose="020B0604020202020204" pitchFamily="34" charset="0"/>
              </a:rPr>
              <a:t>고종 </a:t>
            </a:r>
            <a:r>
              <a:rPr lang="en-US" sz="1800" b="0" i="0" u="none" strike="noStrike" dirty="0">
                <a:solidFill>
                  <a:srgbClr val="202124"/>
                </a:solidFill>
                <a:effectLst/>
                <a:latin typeface="Arial" panose="020B0604020202020204" pitchFamily="34" charset="0"/>
              </a:rPr>
              <a:t>became the king of </a:t>
            </a:r>
            <a:r>
              <a:rPr lang="ko-KR" altLang="en-US" sz="1800" b="0" i="0" u="none" strike="noStrike" dirty="0">
                <a:solidFill>
                  <a:srgbClr val="202124"/>
                </a:solidFill>
                <a:effectLst/>
                <a:latin typeface="Arial" panose="020B0604020202020204" pitchFamily="34" charset="0"/>
              </a:rPr>
              <a:t>조선 </a:t>
            </a:r>
            <a:r>
              <a:rPr lang="en-US" sz="1800" b="0" i="0" u="none" strike="noStrike" dirty="0">
                <a:solidFill>
                  <a:srgbClr val="202124"/>
                </a:solidFill>
                <a:effectLst/>
                <a:latin typeface="Arial" panose="020B0604020202020204" pitchFamily="34" charset="0"/>
              </a:rPr>
              <a:t>at a young age, and his father, </a:t>
            </a:r>
            <a:r>
              <a:rPr lang="ko-KR" altLang="en-US" sz="1800" b="0" i="0" u="none" strike="noStrike" dirty="0">
                <a:solidFill>
                  <a:srgbClr val="202124"/>
                </a:solidFill>
                <a:effectLst/>
                <a:latin typeface="Arial" panose="020B0604020202020204" pitchFamily="34" charset="0"/>
              </a:rPr>
              <a:t>흥선대원군</a:t>
            </a:r>
            <a:r>
              <a:rPr lang="en-US" altLang="ko-KR" sz="1800" b="0" i="0" u="none" strike="noStrike" dirty="0">
                <a:solidFill>
                  <a:srgbClr val="202124"/>
                </a:solidFill>
                <a:effectLst/>
                <a:latin typeface="Arial" panose="020B0604020202020204" pitchFamily="34" charset="0"/>
              </a:rPr>
              <a:t>, </a:t>
            </a:r>
            <a:r>
              <a:rPr lang="en-US" sz="1800" b="0" i="0" u="none" strike="noStrike" dirty="0">
                <a:solidFill>
                  <a:srgbClr val="202124"/>
                </a:solidFill>
                <a:effectLst/>
                <a:latin typeface="Arial" panose="020B0604020202020204" pitchFamily="34" charset="0"/>
              </a:rPr>
              <a:t>enforced a policy of seclusion as regent. But after that, the </a:t>
            </a:r>
            <a:r>
              <a:rPr lang="ko-KR" altLang="en-US" sz="1800" b="0" i="0" u="none" strike="noStrike" dirty="0">
                <a:solidFill>
                  <a:srgbClr val="202124"/>
                </a:solidFill>
                <a:effectLst/>
                <a:latin typeface="Arial" panose="020B0604020202020204" pitchFamily="34" charset="0"/>
              </a:rPr>
              <a:t>강화 </a:t>
            </a:r>
            <a:r>
              <a:rPr lang="en-US" sz="1800" b="0" i="0" u="none" strike="noStrike" dirty="0">
                <a:solidFill>
                  <a:srgbClr val="202124"/>
                </a:solidFill>
                <a:effectLst/>
                <a:latin typeface="Arial" panose="020B0604020202020204" pitchFamily="34" charset="0"/>
              </a:rPr>
              <a:t>Treaty opened the doors of </a:t>
            </a:r>
            <a:r>
              <a:rPr lang="ko-KR" altLang="en-US" sz="1800" b="0" i="0" u="none" strike="noStrike" dirty="0">
                <a:solidFill>
                  <a:srgbClr val="202124"/>
                </a:solidFill>
                <a:effectLst/>
                <a:latin typeface="Arial" panose="020B0604020202020204" pitchFamily="34" charset="0"/>
              </a:rPr>
              <a:t>조선</a:t>
            </a:r>
            <a:r>
              <a:rPr lang="en-US" altLang="ko-KR" sz="1800" b="0" i="0" u="none" strike="noStrike" dirty="0">
                <a:solidFill>
                  <a:srgbClr val="202124"/>
                </a:solidFill>
                <a:effectLst/>
                <a:latin typeface="Arial" panose="020B0604020202020204" pitchFamily="34" charset="0"/>
              </a:rPr>
              <a:t>.</a:t>
            </a:r>
            <a:endParaRPr lang="ko-KR" alt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11</a:t>
            </a:fld>
            <a:endParaRPr lang="en-US"/>
          </a:p>
        </p:txBody>
      </p:sp>
    </p:spTree>
    <p:extLst>
      <p:ext uri="{BB962C8B-B14F-4D97-AF65-F5344CB8AC3E}">
        <p14:creationId xmlns:p14="http://schemas.microsoft.com/office/powerpoint/2010/main" val="2080618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After the Japanese gunboat ‘Unyo’ incident, the </a:t>
            </a:r>
            <a:r>
              <a:rPr lang="ko-KR" altLang="en-US" sz="1800" b="0" i="0" u="none" strike="noStrike" dirty="0">
                <a:solidFill>
                  <a:srgbClr val="000000"/>
                </a:solidFill>
                <a:effectLst/>
                <a:latin typeface="Arial" panose="020B0604020202020204" pitchFamily="34" charset="0"/>
              </a:rPr>
              <a:t>강화 </a:t>
            </a:r>
            <a:r>
              <a:rPr lang="en-US" sz="1800" b="0" i="0" u="none" strike="noStrike" dirty="0">
                <a:solidFill>
                  <a:srgbClr val="000000"/>
                </a:solidFill>
                <a:effectLst/>
                <a:latin typeface="Arial" panose="020B0604020202020204" pitchFamily="34" charset="0"/>
              </a:rPr>
              <a:t>Treaty, also known as the Japan Korean Treaty of 1876, was signed. Looking at the contents of this treaty, it was unfair for </a:t>
            </a:r>
            <a:r>
              <a:rPr lang="ko-KR" altLang="en-US" sz="1800" b="0" i="0" u="none" strike="noStrike" dirty="0">
                <a:solidFill>
                  <a:srgbClr val="000000"/>
                </a:solidFill>
                <a:effectLst/>
                <a:latin typeface="Arial" panose="020B0604020202020204" pitchFamily="34" charset="0"/>
              </a:rPr>
              <a:t>조선</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Ports that were convenient for Japan were opened and if a Japanese citizen committed crime in </a:t>
            </a:r>
            <a:r>
              <a:rPr lang="ko-KR" altLang="en-US" sz="1800" b="0" i="0" u="none" strike="noStrike" dirty="0">
                <a:solidFill>
                  <a:srgbClr val="000000"/>
                </a:solidFill>
                <a:effectLst/>
                <a:latin typeface="Arial" panose="020B0604020202020204" pitchFamily="34" charset="0"/>
              </a:rPr>
              <a:t>조선</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they would get punished according to the laws of Japan, not the laws of </a:t>
            </a:r>
            <a:r>
              <a:rPr lang="ko-KR" altLang="en-US" sz="1800" b="0" i="0" u="none" strike="noStrike" dirty="0">
                <a:solidFill>
                  <a:srgbClr val="000000"/>
                </a:solidFill>
                <a:effectLst/>
                <a:latin typeface="Arial" panose="020B0604020202020204" pitchFamily="34" charset="0"/>
              </a:rPr>
              <a:t>조선</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Also, the treaty allowed Japanese ships to freely navigate the seas of </a:t>
            </a:r>
            <a:r>
              <a:rPr lang="ko-KR" altLang="en-US" sz="1800" b="0" i="0" u="none" strike="noStrike" dirty="0">
                <a:solidFill>
                  <a:srgbClr val="000000"/>
                </a:solidFill>
                <a:effectLst/>
                <a:latin typeface="Arial" panose="020B0604020202020204" pitchFamily="34" charset="0"/>
              </a:rPr>
              <a:t>조선 </a:t>
            </a:r>
            <a:r>
              <a:rPr lang="en-US" sz="1800" b="0" i="0" u="none" strike="noStrike" dirty="0">
                <a:solidFill>
                  <a:srgbClr val="000000"/>
                </a:solidFill>
                <a:effectLst/>
                <a:latin typeface="Arial" panose="020B0604020202020204" pitchFamily="34" charset="0"/>
              </a:rPr>
              <a:t>to map out. </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&lt;click&gt; (</a:t>
            </a:r>
            <a:r>
              <a:rPr lang="ko-KR" altLang="en-US" sz="1800" b="0" i="0" u="none" strike="noStrike" dirty="0">
                <a:solidFill>
                  <a:srgbClr val="000000"/>
                </a:solidFill>
                <a:effectLst/>
                <a:latin typeface="Arial" panose="020B0604020202020204" pitchFamily="34" charset="0"/>
              </a:rPr>
              <a:t>글씨 나온 후 자동 재생</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This was the start of an unfair opening of </a:t>
            </a:r>
            <a:r>
              <a:rPr lang="ko-KR" altLang="en-US" sz="1800" b="0" i="0" u="none" strike="noStrike" dirty="0">
                <a:solidFill>
                  <a:srgbClr val="000000"/>
                </a:solidFill>
                <a:effectLst/>
                <a:latin typeface="Arial" panose="020B0604020202020204" pitchFamily="34" charset="0"/>
              </a:rPr>
              <a:t>조선’</a:t>
            </a:r>
            <a:r>
              <a:rPr lang="en-US" sz="1800" b="0" i="0" u="none" strike="noStrike" dirty="0">
                <a:solidFill>
                  <a:srgbClr val="000000"/>
                </a:solidFill>
                <a:effectLst/>
                <a:latin typeface="Arial" panose="020B0604020202020204" pitchFamily="34" charset="0"/>
              </a:rPr>
              <a:t>s doors.</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12</a:t>
            </a:fld>
            <a:endParaRPr lang="en-US"/>
          </a:p>
        </p:txBody>
      </p:sp>
    </p:spTree>
    <p:extLst>
      <p:ext uri="{BB962C8B-B14F-4D97-AF65-F5344CB8AC3E}">
        <p14:creationId xmlns:p14="http://schemas.microsoft.com/office/powerpoint/2010/main" val="3099110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The </a:t>
            </a:r>
            <a:r>
              <a:rPr lang="ko-KR" altLang="en-US" sz="1800" b="0" i="0" u="none" strike="noStrike" dirty="0">
                <a:solidFill>
                  <a:srgbClr val="000000"/>
                </a:solidFill>
                <a:effectLst/>
                <a:latin typeface="Arial" panose="020B0604020202020204" pitchFamily="34" charset="0"/>
              </a:rPr>
              <a:t>동학 </a:t>
            </a:r>
            <a:r>
              <a:rPr lang="en-US" sz="1800" b="0" i="0" u="none" strike="noStrike" dirty="0">
                <a:solidFill>
                  <a:srgbClr val="000000"/>
                </a:solidFill>
                <a:effectLst/>
                <a:latin typeface="Arial" panose="020B0604020202020204" pitchFamily="34" charset="0"/>
              </a:rPr>
              <a:t>Peasant Movement was a civilian movement that took place to reform the political and social problems of </a:t>
            </a:r>
            <a:r>
              <a:rPr lang="ko-KR" altLang="en-US" sz="1800" b="0" i="0" u="none" strike="noStrike" dirty="0">
                <a:solidFill>
                  <a:srgbClr val="000000"/>
                </a:solidFill>
                <a:effectLst/>
                <a:latin typeface="Arial" panose="020B0604020202020204" pitchFamily="34" charset="0"/>
              </a:rPr>
              <a:t>조선 </a:t>
            </a:r>
            <a:r>
              <a:rPr lang="en-US" sz="1800" b="0" i="0" u="none" strike="noStrike" dirty="0">
                <a:solidFill>
                  <a:srgbClr val="000000"/>
                </a:solidFill>
                <a:effectLst/>
                <a:latin typeface="Arial" panose="020B0604020202020204" pitchFamily="34" charset="0"/>
              </a:rPr>
              <a:t>from the inside and defeat foreign powers. Unfortunately, the </a:t>
            </a:r>
            <a:r>
              <a:rPr lang="ko-KR" altLang="en-US" sz="1800" b="0" i="0" u="none" strike="noStrike" dirty="0">
                <a:solidFill>
                  <a:srgbClr val="000000"/>
                </a:solidFill>
                <a:effectLst/>
                <a:latin typeface="Arial" panose="020B0604020202020204" pitchFamily="34" charset="0"/>
              </a:rPr>
              <a:t>조선 </a:t>
            </a:r>
            <a:r>
              <a:rPr lang="en-US" sz="1800" b="0" i="0" u="none" strike="noStrike" dirty="0">
                <a:solidFill>
                  <a:srgbClr val="000000"/>
                </a:solidFill>
                <a:effectLst/>
                <a:latin typeface="Arial" panose="020B0604020202020204" pitchFamily="34" charset="0"/>
              </a:rPr>
              <a:t>requested help from China, </a:t>
            </a:r>
            <a:r>
              <a:rPr lang="ko-KR" altLang="en-US" sz="1800" b="0" i="0" u="none" strike="noStrike" dirty="0">
                <a:solidFill>
                  <a:srgbClr val="000000"/>
                </a:solidFill>
                <a:effectLst/>
                <a:latin typeface="Arial" panose="020B0604020202020204" pitchFamily="34" charset="0"/>
              </a:rPr>
              <a:t>청 </a:t>
            </a:r>
            <a:r>
              <a:rPr lang="en-US" sz="1800" b="0" i="0" u="none" strike="noStrike" dirty="0">
                <a:solidFill>
                  <a:srgbClr val="000000"/>
                </a:solidFill>
                <a:effectLst/>
                <a:latin typeface="Arial" panose="020B0604020202020204" pitchFamily="34" charset="0"/>
              </a:rPr>
              <a:t>and the soldiers came to </a:t>
            </a:r>
            <a:r>
              <a:rPr lang="ko-KR" altLang="en-US" sz="1800" b="0" i="0" u="none" strike="noStrike" dirty="0">
                <a:solidFill>
                  <a:srgbClr val="000000"/>
                </a:solidFill>
                <a:effectLst/>
                <a:latin typeface="Arial" panose="020B0604020202020204" pitchFamily="34" charset="0"/>
              </a:rPr>
              <a:t>조선</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and in response, Japan also sent  soldiers to </a:t>
            </a:r>
            <a:r>
              <a:rPr lang="ko-KR" altLang="en-US" sz="1800" b="0" i="0" u="none" strike="noStrike" dirty="0">
                <a:solidFill>
                  <a:srgbClr val="000000"/>
                </a:solidFill>
                <a:effectLst/>
                <a:latin typeface="Arial" panose="020B0604020202020204" pitchFamily="34" charset="0"/>
              </a:rPr>
              <a:t>조선</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Eventually, it was repressed by the government and Japan. And as a result of this </a:t>
            </a:r>
            <a:r>
              <a:rPr lang="ko-KR" altLang="en-US" sz="1800" b="0" i="0" u="none" strike="noStrike" dirty="0">
                <a:solidFill>
                  <a:srgbClr val="000000"/>
                </a:solidFill>
                <a:effectLst/>
                <a:latin typeface="Arial" panose="020B0604020202020204" pitchFamily="34" charset="0"/>
              </a:rPr>
              <a:t>동학 </a:t>
            </a:r>
            <a:r>
              <a:rPr lang="en-US" sz="1800" b="0" i="0" u="none" strike="noStrike" dirty="0">
                <a:solidFill>
                  <a:srgbClr val="000000"/>
                </a:solidFill>
                <a:effectLst/>
                <a:latin typeface="Arial" panose="020B0604020202020204" pitchFamily="34" charset="0"/>
              </a:rPr>
              <a:t>Peasant Movement, Japan’s invasion of the Korean Peninsula began. This event also triggered the breakdown of the balance of power on the Korean Peninsula.</a:t>
            </a:r>
            <a:endParaRPr lang="en-US" dirty="0"/>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13</a:t>
            </a:fld>
            <a:endParaRPr lang="en-US"/>
          </a:p>
        </p:txBody>
      </p:sp>
    </p:spTree>
    <p:extLst>
      <p:ext uri="{BB962C8B-B14F-4D97-AF65-F5344CB8AC3E}">
        <p14:creationId xmlns:p14="http://schemas.microsoft.com/office/powerpoint/2010/main" val="1424526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&lt;click&gt; (</a:t>
            </a:r>
            <a:r>
              <a:rPr lang="ko-KR" altLang="en-US" sz="1800" b="0" i="0" u="none" strike="noStrike" dirty="0">
                <a:solidFill>
                  <a:srgbClr val="000000"/>
                </a:solidFill>
                <a:effectLst/>
                <a:latin typeface="Arial" panose="020B0604020202020204" pitchFamily="34" charset="0"/>
              </a:rPr>
              <a:t>글씨 나온 후 자동 재생</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After the </a:t>
            </a:r>
            <a:r>
              <a:rPr lang="ko-KR" altLang="en-US" sz="1800" b="0" i="0" u="none" strike="noStrike" dirty="0">
                <a:solidFill>
                  <a:srgbClr val="000000"/>
                </a:solidFill>
                <a:effectLst/>
                <a:latin typeface="Arial" panose="020B0604020202020204" pitchFamily="34" charset="0"/>
              </a:rPr>
              <a:t>동학 </a:t>
            </a:r>
            <a:r>
              <a:rPr lang="en-US" sz="1800" b="0" i="0" u="none" strike="noStrike" dirty="0">
                <a:solidFill>
                  <a:srgbClr val="000000"/>
                </a:solidFill>
                <a:effectLst/>
                <a:latin typeface="Arial" panose="020B0604020202020204" pitchFamily="34" charset="0"/>
              </a:rPr>
              <a:t>Peasant Movement, the Sino-Japanese War and the Russo-Japanese War broke out in the land of </a:t>
            </a:r>
            <a:r>
              <a:rPr lang="ko-KR" altLang="en-US" sz="1800" b="0" i="0" u="none" strike="noStrike" dirty="0">
                <a:solidFill>
                  <a:srgbClr val="000000"/>
                </a:solidFill>
                <a:effectLst/>
                <a:latin typeface="Arial" panose="020B0604020202020204" pitchFamily="34" charset="0"/>
              </a:rPr>
              <a:t>조선</a:t>
            </a:r>
            <a:r>
              <a:rPr lang="en-US" altLang="ko-KR" sz="1800" b="0" i="0" u="none" strike="noStrike" dirty="0">
                <a:solidFill>
                  <a:srgbClr val="000000"/>
                </a:solidFill>
                <a:effectLst/>
                <a:latin typeface="Arial" panose="020B0604020202020204" pitchFamily="34" charset="0"/>
              </a:rPr>
              <a:t>. B</a:t>
            </a:r>
            <a:r>
              <a:rPr lang="en-US" sz="1800" b="0" i="0" u="none" strike="noStrike" dirty="0">
                <a:solidFill>
                  <a:srgbClr val="000000"/>
                </a:solidFill>
                <a:effectLst/>
                <a:latin typeface="Arial" panose="020B0604020202020204" pitchFamily="34" charset="0"/>
              </a:rPr>
              <a:t>oth wars were won by Japan and this gave Japan the right of control.</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14</a:t>
            </a:fld>
            <a:endParaRPr lang="en-US"/>
          </a:p>
        </p:txBody>
      </p:sp>
    </p:spTree>
    <p:extLst>
      <p:ext uri="{BB962C8B-B14F-4D97-AF65-F5344CB8AC3E}">
        <p14:creationId xmlns:p14="http://schemas.microsoft.com/office/powerpoint/2010/main" val="156851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After the Sino-Japanese War and the Russo-Japanese War, Japan had more influence and interferences with Korea. In 1905, through the Japan-Korea Treaty, known as </a:t>
            </a:r>
            <a:r>
              <a:rPr lang="ko-KR" altLang="en-US" sz="1800" b="0" i="0" u="none" strike="noStrike" dirty="0">
                <a:solidFill>
                  <a:srgbClr val="000000"/>
                </a:solidFill>
                <a:effectLst/>
                <a:latin typeface="Arial" panose="020B0604020202020204" pitchFamily="34" charset="0"/>
              </a:rPr>
              <a:t>을사 </a:t>
            </a:r>
            <a:r>
              <a:rPr lang="en-US" sz="1800" b="0" i="0" u="none" strike="noStrike" dirty="0">
                <a:solidFill>
                  <a:srgbClr val="000000"/>
                </a:solidFill>
                <a:effectLst/>
                <a:latin typeface="Arial" panose="020B0604020202020204" pitchFamily="34" charset="0"/>
              </a:rPr>
              <a:t>Unwilling Treaty, the diplomatic rights of Korea were taken by Japan. This became the starting point of the merge with Japan. It was made without </a:t>
            </a:r>
            <a:r>
              <a:rPr lang="ko-KR" altLang="en-US" sz="1800" b="0" i="0" u="none" strike="noStrike" dirty="0">
                <a:solidFill>
                  <a:srgbClr val="000000"/>
                </a:solidFill>
                <a:effectLst/>
                <a:latin typeface="Arial" panose="020B0604020202020204" pitchFamily="34" charset="0"/>
              </a:rPr>
              <a:t>고종’</a:t>
            </a:r>
            <a:r>
              <a:rPr lang="en-US" sz="1800" b="0" i="0" u="none" strike="noStrike" dirty="0">
                <a:solidFill>
                  <a:srgbClr val="000000"/>
                </a:solidFill>
                <a:effectLst/>
                <a:latin typeface="Arial" panose="020B0604020202020204" pitchFamily="34" charset="0"/>
              </a:rPr>
              <a:t>s permission. The content of the treaty was that Japanese consuls would protect the Korean people in other countries and would close the legation of </a:t>
            </a:r>
            <a:r>
              <a:rPr lang="ko-KR" altLang="en-US" sz="1800" b="0" i="0" u="none" strike="noStrike" dirty="0">
                <a:solidFill>
                  <a:srgbClr val="000000"/>
                </a:solidFill>
                <a:effectLst/>
                <a:latin typeface="Arial" panose="020B0604020202020204" pitchFamily="34" charset="0"/>
              </a:rPr>
              <a:t>대한제국</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Korea could not make treaties with other countries without the approval of Japan.</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15</a:t>
            </a:fld>
            <a:endParaRPr lang="en-US"/>
          </a:p>
        </p:txBody>
      </p:sp>
    </p:spTree>
    <p:extLst>
      <p:ext uri="{BB962C8B-B14F-4D97-AF65-F5344CB8AC3E}">
        <p14:creationId xmlns:p14="http://schemas.microsoft.com/office/powerpoint/2010/main" val="17921262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This picture shows Korea after the Japan-Korea Treaty of 1905. </a:t>
            </a:r>
            <a:r>
              <a:rPr lang="ko-KR" altLang="en-US" sz="1800" b="0" i="0" u="none" strike="noStrike" dirty="0">
                <a:solidFill>
                  <a:srgbClr val="000000"/>
                </a:solidFill>
                <a:effectLst/>
                <a:latin typeface="Arial" panose="020B0604020202020204" pitchFamily="34" charset="0"/>
              </a:rPr>
              <a:t>고종 </a:t>
            </a:r>
            <a:r>
              <a:rPr lang="en-US" sz="1800" b="0" i="0" u="none" strike="noStrike" dirty="0">
                <a:solidFill>
                  <a:srgbClr val="000000"/>
                </a:solidFill>
                <a:effectLst/>
                <a:latin typeface="Arial" panose="020B0604020202020204" pitchFamily="34" charset="0"/>
              </a:rPr>
              <a:t>sent a special envoy to Hague to inform that the treaty was invalid, but it failed to achieve its purpose. Even within Korea, some officials took the lead to support Japan and Japan tried to acquire Korea.</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16</a:t>
            </a:fld>
            <a:endParaRPr lang="en-US"/>
          </a:p>
        </p:txBody>
      </p:sp>
    </p:spTree>
    <p:extLst>
      <p:ext uri="{BB962C8B-B14F-4D97-AF65-F5344CB8AC3E}">
        <p14:creationId xmlns:p14="http://schemas.microsoft.com/office/powerpoint/2010/main" val="1621824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The Righteous Army took place in various regions of Korea as many people joined. The Righteous Army rose to fight for the independence of Korea. However, since they were not a formal army, they did not have many weapons nor proper training. This photo of the Righteous Army shows people from all classes and all ages participating.</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17</a:t>
            </a:fld>
            <a:endParaRPr lang="en-US"/>
          </a:p>
        </p:txBody>
      </p:sp>
    </p:spTree>
    <p:extLst>
      <p:ext uri="{BB962C8B-B14F-4D97-AF65-F5344CB8AC3E}">
        <p14:creationId xmlns:p14="http://schemas.microsoft.com/office/powerpoint/2010/main" val="13304671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Thus, on August 29, 1910, Korea lost its national power to Japan. </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&lt;click&gt; (</a:t>
            </a:r>
            <a:r>
              <a:rPr lang="ko-KR" altLang="en-US" sz="1800" b="0" i="0" u="none" strike="noStrike" dirty="0">
                <a:solidFill>
                  <a:srgbClr val="000000"/>
                </a:solidFill>
                <a:effectLst/>
                <a:latin typeface="Arial" panose="020B0604020202020204" pitchFamily="34" charset="0"/>
              </a:rPr>
              <a:t>글씨 나온 후 자동 재생</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Can you see where the Japanese flag was hung? It was placed in the main palace of </a:t>
            </a:r>
            <a:r>
              <a:rPr lang="ko-KR" altLang="en-US" sz="1800" b="0" i="0" u="none" strike="noStrike" dirty="0">
                <a:solidFill>
                  <a:srgbClr val="000000"/>
                </a:solidFill>
                <a:effectLst/>
                <a:latin typeface="Arial" panose="020B0604020202020204" pitchFamily="34" charset="0"/>
              </a:rPr>
              <a:t>조선</a:t>
            </a:r>
            <a:r>
              <a:rPr lang="en-US" altLang="ko-KR" sz="1800" b="0" i="0" u="none" strike="noStrike" dirty="0">
                <a:solidFill>
                  <a:srgbClr val="000000"/>
                </a:solidFill>
                <a:effectLst/>
                <a:latin typeface="Arial" panose="020B0604020202020204" pitchFamily="34" charset="0"/>
              </a:rPr>
              <a:t>, </a:t>
            </a:r>
            <a:r>
              <a:rPr lang="ko-KR" altLang="en-US" sz="1800" b="0" i="0" u="none" strike="noStrike" dirty="0">
                <a:solidFill>
                  <a:srgbClr val="000000"/>
                </a:solidFill>
                <a:effectLst/>
                <a:latin typeface="Arial" panose="020B0604020202020204" pitchFamily="34" charset="0"/>
              </a:rPr>
              <a:t>경복궁</a:t>
            </a:r>
            <a:r>
              <a:rPr lang="en-US" altLang="ko-KR" sz="1800" b="0" i="0" u="none" strike="noStrike" dirty="0">
                <a:solidFill>
                  <a:srgbClr val="000000"/>
                </a:solidFill>
                <a:effectLst/>
                <a:latin typeface="Arial" panose="020B0604020202020204" pitchFamily="34" charset="0"/>
              </a:rPr>
              <a:t>.</a:t>
            </a:r>
            <a:endParaRPr lang="ko-KR" alt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18</a:t>
            </a:fld>
            <a:endParaRPr lang="en-US"/>
          </a:p>
        </p:txBody>
      </p:sp>
    </p:spTree>
    <p:extLst>
      <p:ext uri="{BB962C8B-B14F-4D97-AF65-F5344CB8AC3E}">
        <p14:creationId xmlns:p14="http://schemas.microsoft.com/office/powerpoint/2010/main" val="2816928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After the Japan-Korea Annexation, Japan established </a:t>
            </a:r>
            <a:r>
              <a:rPr lang="ko-KR" altLang="en-US" sz="1800" b="0" i="0" u="none" strike="noStrike" dirty="0">
                <a:solidFill>
                  <a:srgbClr val="000000"/>
                </a:solidFill>
                <a:effectLst/>
                <a:latin typeface="Arial" panose="020B0604020202020204" pitchFamily="34" charset="0"/>
              </a:rPr>
              <a:t>조선총독부</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the Government General of </a:t>
            </a:r>
            <a:r>
              <a:rPr lang="ko-KR" altLang="en-US" sz="1800" b="0" i="0" u="none" strike="noStrike" dirty="0">
                <a:solidFill>
                  <a:srgbClr val="000000"/>
                </a:solidFill>
                <a:effectLst/>
                <a:latin typeface="Arial" panose="020B0604020202020204" pitchFamily="34" charset="0"/>
              </a:rPr>
              <a:t>조선</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The Japanese military police became the center of rule in Korea. And Japan started to restrict freedom of press, speech, association, and assembly.</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19</a:t>
            </a:fld>
            <a:endParaRPr lang="en-US"/>
          </a:p>
        </p:txBody>
      </p:sp>
    </p:spTree>
    <p:extLst>
      <p:ext uri="{BB962C8B-B14F-4D97-AF65-F5344CB8AC3E}">
        <p14:creationId xmlns:p14="http://schemas.microsoft.com/office/powerpoint/2010/main" val="72703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This is a video from the National Palace Museum. In the late 19</a:t>
            </a:r>
            <a:r>
              <a:rPr lang="en-US" sz="1800" b="0" i="0" u="none" strike="noStrike" baseline="30000" dirty="0">
                <a:solidFill>
                  <a:srgbClr val="000000"/>
                </a:solidFill>
                <a:effectLst/>
                <a:latin typeface="Arial" panose="020B0604020202020204" pitchFamily="34" charset="0"/>
              </a:rPr>
              <a:t>th</a:t>
            </a:r>
            <a:r>
              <a:rPr lang="en-US" sz="1800" b="0" i="0" u="none" strike="noStrike" dirty="0">
                <a:solidFill>
                  <a:srgbClr val="000000"/>
                </a:solidFill>
                <a:effectLst/>
                <a:latin typeface="Arial" panose="020B0604020202020204" pitchFamily="34" charset="0"/>
              </a:rPr>
              <a:t> century, when the world was changing rapidly, so was </a:t>
            </a:r>
            <a:r>
              <a:rPr lang="ko-KR" altLang="en-US" sz="1800" b="0" i="0" u="none" strike="noStrike" dirty="0">
                <a:solidFill>
                  <a:srgbClr val="000000"/>
                </a:solidFill>
                <a:effectLst/>
                <a:latin typeface="Arial" panose="020B0604020202020204" pitchFamily="34" charset="0"/>
              </a:rPr>
              <a:t>조선</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You can see </a:t>
            </a:r>
            <a:r>
              <a:rPr lang="ko-KR" altLang="en-US" sz="1800" b="0" i="0" u="none" strike="noStrike" dirty="0">
                <a:solidFill>
                  <a:srgbClr val="000000"/>
                </a:solidFill>
                <a:effectLst/>
                <a:latin typeface="Arial" panose="020B0604020202020204" pitchFamily="34" charset="0"/>
              </a:rPr>
              <a:t>조선’</a:t>
            </a:r>
            <a:r>
              <a:rPr lang="en-US" sz="1800" b="0" i="0" u="none" strike="noStrike" dirty="0">
                <a:solidFill>
                  <a:srgbClr val="000000"/>
                </a:solidFill>
                <a:effectLst/>
                <a:latin typeface="Arial" panose="020B0604020202020204" pitchFamily="34" charset="0"/>
              </a:rPr>
              <a:t>s first acceptance of Western culture. Let’s take a look at when new technology such as streetcars, electricity, electric lamps, and the first modern post office were introduced to </a:t>
            </a:r>
            <a:r>
              <a:rPr lang="ko-KR" altLang="en-US" sz="1800" b="0" i="0" u="none" strike="noStrike" dirty="0">
                <a:solidFill>
                  <a:srgbClr val="000000"/>
                </a:solidFill>
                <a:effectLst/>
                <a:latin typeface="Arial" panose="020B0604020202020204" pitchFamily="34" charset="0"/>
              </a:rPr>
              <a:t>조선</a:t>
            </a:r>
            <a:r>
              <a:rPr lang="en-US" altLang="ko-KR" sz="1800" b="0" i="0" u="none" strike="noStrike" dirty="0">
                <a:solidFill>
                  <a:srgbClr val="000000"/>
                </a:solidFill>
                <a:effectLst/>
                <a:latin typeface="Arial" panose="020B0604020202020204" pitchFamily="34" charset="0"/>
              </a:rPr>
              <a:t>.</a:t>
            </a:r>
            <a:endParaRPr lang="ko-KR" alt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2</a:t>
            </a:fld>
            <a:endParaRPr lang="en-US"/>
          </a:p>
        </p:txBody>
      </p:sp>
    </p:spTree>
    <p:extLst>
      <p:ext uri="{BB962C8B-B14F-4D97-AF65-F5344CB8AC3E}">
        <p14:creationId xmlns:p14="http://schemas.microsoft.com/office/powerpoint/2010/main" val="36949175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&lt;click&gt; (</a:t>
            </a:r>
            <a:r>
              <a:rPr lang="ko-KR" altLang="en-US" sz="1800" b="0" i="0" u="none" strike="noStrike" dirty="0">
                <a:solidFill>
                  <a:srgbClr val="000000"/>
                </a:solidFill>
                <a:effectLst/>
                <a:latin typeface="Arial" panose="020B0604020202020204" pitchFamily="34" charset="0"/>
              </a:rPr>
              <a:t>글씨 나온 후 자동 재생</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This is the building of </a:t>
            </a:r>
            <a:r>
              <a:rPr lang="ko-KR" altLang="en-US" sz="1800" b="0" i="0" u="none" strike="noStrike" dirty="0">
                <a:solidFill>
                  <a:srgbClr val="000000"/>
                </a:solidFill>
                <a:effectLst/>
                <a:latin typeface="Arial" panose="020B0604020202020204" pitchFamily="34" charset="0"/>
              </a:rPr>
              <a:t>조선총독부</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the Government General of </a:t>
            </a:r>
            <a:r>
              <a:rPr lang="ko-KR" altLang="en-US" sz="1800" b="0" i="0" u="none" strike="noStrike" dirty="0">
                <a:solidFill>
                  <a:srgbClr val="000000"/>
                </a:solidFill>
                <a:effectLst/>
                <a:latin typeface="Arial" panose="020B0604020202020204" pitchFamily="34" charset="0"/>
              </a:rPr>
              <a:t>조선</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It was built completely covering </a:t>
            </a:r>
            <a:r>
              <a:rPr lang="ko-KR" altLang="en-US" sz="1800" b="0" i="0" u="none" strike="noStrike" dirty="0">
                <a:solidFill>
                  <a:srgbClr val="000000"/>
                </a:solidFill>
                <a:effectLst/>
                <a:latin typeface="Arial" panose="020B0604020202020204" pitchFamily="34" charset="0"/>
              </a:rPr>
              <a:t>경복궁</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the main palace of </a:t>
            </a:r>
            <a:r>
              <a:rPr lang="ko-KR" altLang="en-US" sz="1800" b="0" i="0" u="none" strike="noStrike" dirty="0">
                <a:solidFill>
                  <a:srgbClr val="000000"/>
                </a:solidFill>
                <a:effectLst/>
                <a:latin typeface="Arial" panose="020B0604020202020204" pitchFamily="34" charset="0"/>
              </a:rPr>
              <a:t>조선</a:t>
            </a:r>
            <a:endParaRPr lang="ko-KR" altLang="en-US" b="0" dirty="0">
              <a:effectLst/>
            </a:endParaRPr>
          </a:p>
          <a:p>
            <a:pPr rtl="0">
              <a:spcBef>
                <a:spcPts val="0"/>
              </a:spcBef>
              <a:spcAft>
                <a:spcPts val="0"/>
              </a:spcAft>
            </a:pPr>
            <a:r>
              <a:rPr lang="en-US" altLang="ko-KR" sz="1800" b="0" i="0" u="none" strike="noStrike" dirty="0">
                <a:solidFill>
                  <a:srgbClr val="000000"/>
                </a:solidFill>
                <a:effectLst/>
                <a:latin typeface="Arial" panose="020B0604020202020204" pitchFamily="34" charset="0"/>
              </a:rPr>
              <a:t>&lt;</a:t>
            </a:r>
            <a:r>
              <a:rPr lang="en-US" sz="1800" b="0" i="0" u="none" strike="noStrike" dirty="0">
                <a:solidFill>
                  <a:srgbClr val="000000"/>
                </a:solidFill>
                <a:effectLst/>
                <a:latin typeface="Arial" panose="020B0604020202020204" pitchFamily="34" charset="0"/>
              </a:rPr>
              <a:t>click&gt; (</a:t>
            </a:r>
            <a:r>
              <a:rPr lang="ko-KR" altLang="en-US" sz="1800" b="0" i="0" u="none" strike="noStrike" dirty="0">
                <a:solidFill>
                  <a:srgbClr val="000000"/>
                </a:solidFill>
                <a:effectLst/>
                <a:latin typeface="Arial" panose="020B0604020202020204" pitchFamily="34" charset="0"/>
              </a:rPr>
              <a:t>글씨 나온 후 자동 재생</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These are Japanese military police who came to Korea. </a:t>
            </a:r>
            <a:endParaRPr lang="en-US" b="0" dirty="0">
              <a:effectLst/>
            </a:endParaRPr>
          </a:p>
        </p:txBody>
      </p:sp>
      <p:sp>
        <p:nvSpPr>
          <p:cNvPr id="4" name="Header Placeholder 3"/>
          <p:cNvSpPr>
            <a:spLocks noGrp="1"/>
          </p:cNvSpPr>
          <p:nvPr>
            <p:ph type="hdr" sz="quarter"/>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4"/>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5"/>
          </p:nvPr>
        </p:nvSpPr>
        <p:spPr/>
        <p:txBody>
          <a:bodyPr/>
          <a:lstStyle/>
          <a:p>
            <a:fld id="{42BE9396-AEF3-40EB-A832-629957CC3BA7}" type="slidenum">
              <a:rPr lang="en-US" smtClean="0"/>
              <a:t>20</a:t>
            </a:fld>
            <a:endParaRPr lang="en-US"/>
          </a:p>
        </p:txBody>
      </p:sp>
    </p:spTree>
    <p:extLst>
      <p:ext uri="{BB962C8B-B14F-4D97-AF65-F5344CB8AC3E}">
        <p14:creationId xmlns:p14="http://schemas.microsoft.com/office/powerpoint/2010/main" val="6999311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&lt;click&gt; (</a:t>
            </a:r>
            <a:r>
              <a:rPr lang="ko-KR" altLang="en-US" sz="1800" b="0" i="0" u="none" strike="noStrike" dirty="0">
                <a:solidFill>
                  <a:srgbClr val="000000"/>
                </a:solidFill>
                <a:effectLst/>
                <a:latin typeface="Arial" panose="020B0604020202020204" pitchFamily="34" charset="0"/>
              </a:rPr>
              <a:t>글씨 나온 후 자동 재생</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Japan took 40% of Korea’s land during a land survey project.</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&lt;click&gt; (</a:t>
            </a:r>
            <a:r>
              <a:rPr lang="ko-KR" altLang="en-US" sz="1800" b="0" i="0" u="none" strike="noStrike" dirty="0">
                <a:solidFill>
                  <a:srgbClr val="000000"/>
                </a:solidFill>
                <a:effectLst/>
                <a:latin typeface="Arial" panose="020B0604020202020204" pitchFamily="34" charset="0"/>
              </a:rPr>
              <a:t>글씨 나온 후 자동 재생</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This is a picture of a Japanese teacher teaching children with a sword on his hip.</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21</a:t>
            </a:fld>
            <a:endParaRPr lang="en-US"/>
          </a:p>
        </p:txBody>
      </p:sp>
    </p:spTree>
    <p:extLst>
      <p:ext uri="{BB962C8B-B14F-4D97-AF65-F5344CB8AC3E}">
        <p14:creationId xmlns:p14="http://schemas.microsoft.com/office/powerpoint/2010/main" val="3756853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&lt;click&gt; (</a:t>
            </a:r>
            <a:r>
              <a:rPr lang="ko-KR" altLang="en-US" sz="1800" b="0" i="0" u="none" strike="noStrike" dirty="0">
                <a:solidFill>
                  <a:srgbClr val="000000"/>
                </a:solidFill>
                <a:effectLst/>
                <a:latin typeface="Arial" panose="020B0604020202020204" pitchFamily="34" charset="0"/>
              </a:rPr>
              <a:t>글씨 나온 후 자동 재생</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The photo on the left is the building of </a:t>
            </a:r>
            <a:r>
              <a:rPr lang="ko-KR" altLang="en-US" sz="1800" b="0" i="0" u="none" strike="noStrike" dirty="0">
                <a:solidFill>
                  <a:srgbClr val="000000"/>
                </a:solidFill>
                <a:effectLst/>
                <a:latin typeface="Arial" panose="020B0604020202020204" pitchFamily="34" charset="0"/>
              </a:rPr>
              <a:t>조선총독부</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the Government General of </a:t>
            </a:r>
            <a:r>
              <a:rPr lang="ko-KR" altLang="en-US" sz="1800" b="0" i="0" u="none" strike="noStrike" dirty="0">
                <a:solidFill>
                  <a:srgbClr val="000000"/>
                </a:solidFill>
                <a:effectLst/>
                <a:latin typeface="Arial" panose="020B0604020202020204" pitchFamily="34" charset="0"/>
              </a:rPr>
              <a:t>조선</a:t>
            </a:r>
            <a:r>
              <a:rPr lang="en-US" altLang="ko-KR" sz="1800" b="0" i="0" u="none" strike="noStrike" dirty="0">
                <a:solidFill>
                  <a:srgbClr val="000000"/>
                </a:solidFill>
                <a:effectLst/>
                <a:latin typeface="Arial" panose="020B0604020202020204" pitchFamily="34" charset="0"/>
              </a:rPr>
              <a:t>. </a:t>
            </a:r>
            <a:endParaRPr lang="ko-KR" alt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&lt;click&gt;The photo on the right is after it was demolished. The building completely covered </a:t>
            </a:r>
            <a:r>
              <a:rPr lang="ko-KR" altLang="en-US" sz="1800" b="0" i="0" u="none" strike="noStrike" dirty="0">
                <a:solidFill>
                  <a:srgbClr val="000000"/>
                </a:solidFill>
                <a:effectLst/>
                <a:latin typeface="Arial" panose="020B0604020202020204" pitchFamily="34" charset="0"/>
              </a:rPr>
              <a:t>경복궁</a:t>
            </a:r>
            <a:r>
              <a:rPr lang="en-US" altLang="ko-KR" sz="1800" b="0" i="0" u="none" strike="noStrike" dirty="0">
                <a:solidFill>
                  <a:srgbClr val="000000"/>
                </a:solidFill>
                <a:effectLst/>
                <a:latin typeface="Arial" panose="020B0604020202020204" pitchFamily="34" charset="0"/>
              </a:rPr>
              <a:t>. </a:t>
            </a:r>
            <a:endParaRPr lang="ko-KR" altLang="en-US" b="0" dirty="0">
              <a:effectLst/>
            </a:endParaRPr>
          </a:p>
          <a:p>
            <a:pPr rtl="0">
              <a:spcBef>
                <a:spcPts val="0"/>
              </a:spcBef>
              <a:spcAft>
                <a:spcPts val="0"/>
              </a:spcAft>
            </a:pPr>
            <a:r>
              <a:rPr lang="en-US" altLang="ko-KR" sz="1800" b="0" i="0" u="none" strike="noStrike" dirty="0">
                <a:solidFill>
                  <a:srgbClr val="000000"/>
                </a:solidFill>
                <a:effectLst/>
                <a:latin typeface="Arial" panose="020B0604020202020204" pitchFamily="34" charset="0"/>
              </a:rPr>
              <a:t>&lt;</a:t>
            </a:r>
            <a:r>
              <a:rPr lang="en-US" sz="1800" b="0" i="0" u="none" strike="noStrike" dirty="0">
                <a:solidFill>
                  <a:srgbClr val="000000"/>
                </a:solidFill>
                <a:effectLst/>
                <a:latin typeface="Arial" panose="020B0604020202020204" pitchFamily="34" charset="0"/>
              </a:rPr>
              <a:t>click&gt; (</a:t>
            </a:r>
            <a:r>
              <a:rPr lang="ko-KR" altLang="en-US" sz="1800" b="0" i="0" u="none" strike="noStrike" dirty="0">
                <a:solidFill>
                  <a:srgbClr val="000000"/>
                </a:solidFill>
                <a:effectLst/>
                <a:latin typeface="Arial" panose="020B0604020202020204" pitchFamily="34" charset="0"/>
              </a:rPr>
              <a:t>글씨 나온 후 자동 재생</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After the building of the Government General of </a:t>
            </a:r>
            <a:r>
              <a:rPr lang="ko-KR" altLang="en-US" sz="1800" b="0" i="0" u="none" strike="noStrike" dirty="0">
                <a:solidFill>
                  <a:srgbClr val="000000"/>
                </a:solidFill>
                <a:effectLst/>
                <a:latin typeface="Arial" panose="020B0604020202020204" pitchFamily="34" charset="0"/>
              </a:rPr>
              <a:t>조선 </a:t>
            </a:r>
            <a:r>
              <a:rPr lang="en-US" sz="1800" b="0" i="0" u="none" strike="noStrike" dirty="0">
                <a:solidFill>
                  <a:srgbClr val="000000"/>
                </a:solidFill>
                <a:effectLst/>
                <a:latin typeface="Arial" panose="020B0604020202020204" pitchFamily="34" charset="0"/>
              </a:rPr>
              <a:t>was demolished in 1995, some of the pieces are kept in </a:t>
            </a:r>
            <a:r>
              <a:rPr lang="ko-KR" altLang="en-US" sz="1800" b="0" i="0" u="none" strike="noStrike" dirty="0">
                <a:solidFill>
                  <a:srgbClr val="000000"/>
                </a:solidFill>
                <a:effectLst/>
                <a:latin typeface="Arial" panose="020B0604020202020204" pitchFamily="34" charset="0"/>
              </a:rPr>
              <a:t>독립기념관</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the Independence Hall.  </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22</a:t>
            </a:fld>
            <a:endParaRPr lang="en-US"/>
          </a:p>
        </p:txBody>
      </p:sp>
    </p:spTree>
    <p:extLst>
      <p:ext uri="{BB962C8B-B14F-4D97-AF65-F5344CB8AC3E}">
        <p14:creationId xmlns:p14="http://schemas.microsoft.com/office/powerpoint/2010/main" val="34312863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After Japan invaded Korea, the people of Korea demanded independence and they started the independence movement. </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&lt;click&gt; (</a:t>
            </a:r>
            <a:r>
              <a:rPr lang="ko-KR" altLang="en-US" sz="1800" b="0" i="0" u="none" strike="noStrike" dirty="0">
                <a:solidFill>
                  <a:srgbClr val="000000"/>
                </a:solidFill>
                <a:effectLst/>
                <a:latin typeface="Arial" panose="020B0604020202020204" pitchFamily="34" charset="0"/>
              </a:rPr>
              <a:t>글씨 나온 후 자동 재생</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This is a picture of people shouting ‘</a:t>
            </a:r>
            <a:r>
              <a:rPr lang="ko-KR" altLang="en-US" sz="1800" b="0" i="0" u="none" strike="noStrike" dirty="0">
                <a:solidFill>
                  <a:srgbClr val="000000"/>
                </a:solidFill>
                <a:effectLst/>
                <a:latin typeface="Arial" panose="020B0604020202020204" pitchFamily="34" charset="0"/>
              </a:rPr>
              <a:t>대한독립 만세’ </a:t>
            </a:r>
            <a:r>
              <a:rPr lang="en-US" sz="1800" b="0" i="0" u="none" strike="noStrike" dirty="0">
                <a:solidFill>
                  <a:srgbClr val="000000"/>
                </a:solidFill>
                <a:effectLst/>
                <a:latin typeface="Arial" panose="020B0604020202020204" pitchFamily="34" charset="0"/>
              </a:rPr>
              <a:t>meaning ‘Long live Korea’s Independence’ on March 1, 1919.</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23</a:t>
            </a:fld>
            <a:endParaRPr lang="en-US"/>
          </a:p>
        </p:txBody>
      </p:sp>
    </p:spTree>
    <p:extLst>
      <p:ext uri="{BB962C8B-B14F-4D97-AF65-F5344CB8AC3E}">
        <p14:creationId xmlns:p14="http://schemas.microsoft.com/office/powerpoint/2010/main" val="2747122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This is a picture of people who worked for the </a:t>
            </a:r>
            <a:r>
              <a:rPr lang="ko-KR" altLang="en-US" sz="1800" b="0" i="0" u="none" strike="noStrike" dirty="0">
                <a:solidFill>
                  <a:srgbClr val="000000"/>
                </a:solidFill>
                <a:effectLst/>
                <a:latin typeface="Arial" panose="020B0604020202020204" pitchFamily="34" charset="0"/>
              </a:rPr>
              <a:t>대한민국 임시정부</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the Provisional Government of the Republic of Korea.</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24</a:t>
            </a:fld>
            <a:endParaRPr lang="en-US"/>
          </a:p>
        </p:txBody>
      </p:sp>
    </p:spTree>
    <p:extLst>
      <p:ext uri="{BB962C8B-B14F-4D97-AF65-F5344CB8AC3E}">
        <p14:creationId xmlns:p14="http://schemas.microsoft.com/office/powerpoint/2010/main" val="12819682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Finally, on August 15, 1945, Korea declared its independence.</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25</a:t>
            </a:fld>
            <a:endParaRPr lang="en-US"/>
          </a:p>
        </p:txBody>
      </p:sp>
    </p:spTree>
    <p:extLst>
      <p:ext uri="{BB962C8B-B14F-4D97-AF65-F5344CB8AC3E}">
        <p14:creationId xmlns:p14="http://schemas.microsoft.com/office/powerpoint/2010/main" val="28146656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This timeline shows events starting from the crown of </a:t>
            </a:r>
            <a:r>
              <a:rPr lang="ko-KR" altLang="en-US" sz="1800" b="0" i="0" u="none" strike="noStrike" dirty="0">
                <a:solidFill>
                  <a:srgbClr val="000000"/>
                </a:solidFill>
                <a:effectLst/>
                <a:latin typeface="Arial" panose="020B0604020202020204" pitchFamily="34" charset="0"/>
              </a:rPr>
              <a:t>고종 </a:t>
            </a:r>
            <a:r>
              <a:rPr lang="en-US" sz="1800" b="0" i="0" u="none" strike="noStrike" dirty="0">
                <a:solidFill>
                  <a:srgbClr val="000000"/>
                </a:solidFill>
                <a:effectLst/>
                <a:latin typeface="Arial" panose="020B0604020202020204" pitchFamily="34" charset="0"/>
              </a:rPr>
              <a:t>to 1945, when liberation took place. World history events such as the Sino-Japanese War in 1895, the US-Spanish War in 1898, the American Wright brothers’ plane in 1903, WWI in 1914-1918, the creation of the League of Nations in 1920, and WWII in 1939 also occurred during this time.</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26</a:t>
            </a:fld>
            <a:endParaRPr lang="en-US"/>
          </a:p>
        </p:txBody>
      </p:sp>
    </p:spTree>
    <p:extLst>
      <p:ext uri="{BB962C8B-B14F-4D97-AF65-F5344CB8AC3E}">
        <p14:creationId xmlns:p14="http://schemas.microsoft.com/office/powerpoint/2010/main" val="4441094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Look at these two pictures. </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&lt;click&gt; (</a:t>
            </a:r>
            <a:r>
              <a:rPr lang="ko-KR" altLang="en-US" sz="1800" b="0" i="0" u="none" strike="noStrike" dirty="0">
                <a:solidFill>
                  <a:srgbClr val="000000"/>
                </a:solidFill>
                <a:effectLst/>
                <a:latin typeface="Arial" panose="020B0604020202020204" pitchFamily="34" charset="0"/>
              </a:rPr>
              <a:t>글씨 나온 후 자동 재생</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Can you find any differences?... In both pictures, the students’ hair and clothes are the same. But, in the picture on the left, both the teacher and the students are sitting on the floor. In the photo on the right, students are studying at desks and chairs. And, there is a world map on the wall. Also, look at the teacher in the photo. He is a westerner. This is the first modern school established by </a:t>
            </a:r>
            <a:r>
              <a:rPr lang="ko-KR" altLang="en-US" sz="1800" b="0" i="0" u="none" strike="noStrike" dirty="0">
                <a:solidFill>
                  <a:srgbClr val="000000"/>
                </a:solidFill>
                <a:effectLst/>
                <a:latin typeface="Arial" panose="020B0604020202020204" pitchFamily="34" charset="0"/>
              </a:rPr>
              <a:t>조선</a:t>
            </a:r>
            <a:r>
              <a:rPr lang="en-US" altLang="ko-KR" sz="1800" b="0" i="0" u="none" strike="noStrike" dirty="0">
                <a:solidFill>
                  <a:srgbClr val="000000"/>
                </a:solidFill>
                <a:effectLst/>
                <a:latin typeface="Arial" panose="020B0604020202020204" pitchFamily="34" charset="0"/>
              </a:rPr>
              <a:t>, </a:t>
            </a:r>
            <a:r>
              <a:rPr lang="ko-KR" altLang="en-US" sz="1800" b="0" i="0" u="none" strike="noStrike" dirty="0">
                <a:solidFill>
                  <a:srgbClr val="000000"/>
                </a:solidFill>
                <a:effectLst/>
                <a:latin typeface="Arial" panose="020B0604020202020204" pitchFamily="34" charset="0"/>
              </a:rPr>
              <a:t>육영공원</a:t>
            </a:r>
            <a:r>
              <a:rPr lang="en-US" altLang="ko-KR" sz="1800" b="0" i="0" u="none" strike="noStrike" dirty="0">
                <a:solidFill>
                  <a:srgbClr val="000000"/>
                </a:solidFill>
                <a:effectLst/>
                <a:latin typeface="Arial" panose="020B0604020202020204" pitchFamily="34" charset="0"/>
              </a:rPr>
              <a:t>.</a:t>
            </a:r>
            <a:endParaRPr lang="ko-KR" alt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3</a:t>
            </a:fld>
            <a:endParaRPr lang="en-US"/>
          </a:p>
        </p:txBody>
      </p:sp>
    </p:spTree>
    <p:extLst>
      <p:ext uri="{BB962C8B-B14F-4D97-AF65-F5344CB8AC3E}">
        <p14:creationId xmlns:p14="http://schemas.microsoft.com/office/powerpoint/2010/main" val="3799549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Look at the pictures of the girls studying. </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&lt;click&gt; (</a:t>
            </a:r>
            <a:r>
              <a:rPr lang="ko-KR" altLang="en-US" sz="1800" b="0" i="0" u="none" strike="noStrike" dirty="0">
                <a:solidFill>
                  <a:srgbClr val="000000"/>
                </a:solidFill>
                <a:effectLst/>
                <a:latin typeface="Arial" panose="020B0604020202020204" pitchFamily="34" charset="0"/>
              </a:rPr>
              <a:t>글씨 나온 후 자동 재생</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They are studying at </a:t>
            </a:r>
            <a:r>
              <a:rPr lang="ko-KR" altLang="en-US" sz="1800" b="0" i="0" u="none" strike="noStrike" dirty="0">
                <a:solidFill>
                  <a:srgbClr val="000000"/>
                </a:solidFill>
                <a:effectLst/>
                <a:latin typeface="Arial" panose="020B0604020202020204" pitchFamily="34" charset="0"/>
              </a:rPr>
              <a:t>이화학당 </a:t>
            </a:r>
            <a:r>
              <a:rPr lang="en-US" sz="1800" b="0" i="0" u="none" strike="noStrike" dirty="0">
                <a:solidFill>
                  <a:srgbClr val="000000"/>
                </a:solidFill>
                <a:effectLst/>
                <a:latin typeface="Arial" panose="020B0604020202020204" pitchFamily="34" charset="0"/>
              </a:rPr>
              <a:t>which was the first school for girls in </a:t>
            </a:r>
            <a:r>
              <a:rPr lang="ko-KR" altLang="en-US" sz="1800" b="0" i="0" u="none" strike="noStrike" dirty="0">
                <a:solidFill>
                  <a:srgbClr val="000000"/>
                </a:solidFill>
                <a:effectLst/>
                <a:latin typeface="Arial" panose="020B0604020202020204" pitchFamily="34" charset="0"/>
              </a:rPr>
              <a:t>조선</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The photo on the right is the graduation photo of the girls at </a:t>
            </a:r>
            <a:r>
              <a:rPr lang="ko-KR" altLang="en-US" sz="1800" b="0" i="0" u="none" strike="noStrike" dirty="0">
                <a:solidFill>
                  <a:srgbClr val="000000"/>
                </a:solidFill>
                <a:effectLst/>
                <a:latin typeface="Arial" panose="020B0604020202020204" pitchFamily="34" charset="0"/>
              </a:rPr>
              <a:t>이화학당</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Can you see the foreign missionary who was also the principal, in the middle of the photo? The student in the far right of the back row is </a:t>
            </a:r>
            <a:r>
              <a:rPr lang="ko-KR" altLang="en-US" sz="1800" b="0" i="0" u="none" strike="noStrike" dirty="0">
                <a:solidFill>
                  <a:srgbClr val="000000"/>
                </a:solidFill>
                <a:effectLst/>
                <a:latin typeface="Arial" panose="020B0604020202020204" pitchFamily="34" charset="0"/>
              </a:rPr>
              <a:t>유관순</a:t>
            </a:r>
            <a:r>
              <a:rPr lang="en-US" altLang="ko-KR" sz="1800" b="0" i="0" u="none" strike="noStrike" dirty="0">
                <a:solidFill>
                  <a:srgbClr val="000000"/>
                </a:solidFill>
                <a:effectLst/>
                <a:latin typeface="Arial" panose="020B0604020202020204" pitchFamily="34" charset="0"/>
              </a:rPr>
              <a:t>. </a:t>
            </a:r>
            <a:endParaRPr lang="ko-KR" altLang="en-US" b="0" dirty="0">
              <a:effectLst/>
            </a:endParaRPr>
          </a:p>
        </p:txBody>
      </p:sp>
      <p:sp>
        <p:nvSpPr>
          <p:cNvPr id="4" name="Header Placeholder 3"/>
          <p:cNvSpPr>
            <a:spLocks noGrp="1"/>
          </p:cNvSpPr>
          <p:nvPr>
            <p:ph type="hdr" sz="quarter"/>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4"/>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5"/>
          </p:nvPr>
        </p:nvSpPr>
        <p:spPr/>
        <p:txBody>
          <a:bodyPr/>
          <a:lstStyle/>
          <a:p>
            <a:fld id="{42BE9396-AEF3-40EB-A832-629957CC3BA7}" type="slidenum">
              <a:rPr lang="en-US" smtClean="0"/>
              <a:t>4</a:t>
            </a:fld>
            <a:endParaRPr lang="en-US"/>
          </a:p>
        </p:txBody>
      </p:sp>
    </p:spTree>
    <p:extLst>
      <p:ext uri="{BB962C8B-B14F-4D97-AF65-F5344CB8AC3E}">
        <p14:creationId xmlns:p14="http://schemas.microsoft.com/office/powerpoint/2010/main" val="287770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Look at these pictures. </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&lt;click&gt; (</a:t>
            </a:r>
            <a:r>
              <a:rPr lang="ko-KR" altLang="en-US" sz="1800" b="0" i="0" u="none" strike="noStrike" dirty="0">
                <a:solidFill>
                  <a:srgbClr val="000000"/>
                </a:solidFill>
                <a:effectLst/>
                <a:latin typeface="Arial" panose="020B0604020202020204" pitchFamily="34" charset="0"/>
              </a:rPr>
              <a:t>글씨와 동그라미 나온 후 자동 재생</a:t>
            </a:r>
            <a:r>
              <a:rPr lang="en-US" altLang="ko-KR" sz="1800" b="0" i="0" u="none" strike="noStrike" dirty="0">
                <a:solidFill>
                  <a:srgbClr val="000000"/>
                </a:solidFill>
                <a:effectLst/>
                <a:latin typeface="Arial" panose="020B0604020202020204" pitchFamily="34" charset="0"/>
              </a:rPr>
              <a:t>) </a:t>
            </a:r>
            <a:r>
              <a:rPr lang="ko-KR" altLang="en-US" sz="1800" b="0" i="0" u="none" strike="noStrike" dirty="0">
                <a:solidFill>
                  <a:srgbClr val="000000"/>
                </a:solidFill>
                <a:effectLst/>
                <a:latin typeface="Arial" panose="020B0604020202020204" pitchFamily="34" charset="0"/>
              </a:rPr>
              <a:t>고종 </a:t>
            </a:r>
            <a:r>
              <a:rPr lang="en-US" sz="1800" b="0" i="0" u="none" strike="noStrike" dirty="0">
                <a:solidFill>
                  <a:srgbClr val="000000"/>
                </a:solidFill>
                <a:effectLst/>
                <a:latin typeface="Arial" panose="020B0604020202020204" pitchFamily="34" charset="0"/>
              </a:rPr>
              <a:t>is wearing </a:t>
            </a:r>
            <a:r>
              <a:rPr lang="ko-KR" altLang="en-US" sz="1800" b="0" i="0" u="none" strike="noStrike" dirty="0">
                <a:solidFill>
                  <a:srgbClr val="000000"/>
                </a:solidFill>
                <a:effectLst/>
                <a:latin typeface="Arial" panose="020B0604020202020204" pitchFamily="34" charset="0"/>
              </a:rPr>
              <a:t>조선 </a:t>
            </a:r>
            <a:r>
              <a:rPr lang="en-US" sz="1800" b="0" i="0" u="none" strike="noStrike" dirty="0">
                <a:solidFill>
                  <a:srgbClr val="000000"/>
                </a:solidFill>
                <a:effectLst/>
                <a:latin typeface="Arial" panose="020B0604020202020204" pitchFamily="34" charset="0"/>
              </a:rPr>
              <a:t>clothing but with sunglasses. You can see that many Western items had been introduced at the time. </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&lt;click&gt; (</a:t>
            </a:r>
            <a:r>
              <a:rPr lang="ko-KR" altLang="en-US" sz="1800" b="0" i="0" u="none" strike="noStrike" dirty="0">
                <a:solidFill>
                  <a:srgbClr val="000000"/>
                </a:solidFill>
                <a:effectLst/>
                <a:latin typeface="Arial" panose="020B0604020202020204" pitchFamily="34" charset="0"/>
              </a:rPr>
              <a:t>글씨 나온 후 자동 재생</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This is the coffee cup that </a:t>
            </a:r>
            <a:r>
              <a:rPr lang="ko-KR" altLang="en-US" sz="1800" b="0" i="0" u="none" strike="noStrike" dirty="0">
                <a:solidFill>
                  <a:srgbClr val="000000"/>
                </a:solidFill>
                <a:effectLst/>
                <a:latin typeface="Arial" panose="020B0604020202020204" pitchFamily="34" charset="0"/>
              </a:rPr>
              <a:t>고종 </a:t>
            </a:r>
            <a:r>
              <a:rPr lang="en-US" sz="1800" b="0" i="0" u="none" strike="noStrike" dirty="0">
                <a:solidFill>
                  <a:srgbClr val="000000"/>
                </a:solidFill>
                <a:effectLst/>
                <a:latin typeface="Arial" panose="020B0604020202020204" pitchFamily="34" charset="0"/>
              </a:rPr>
              <a:t>used. </a:t>
            </a:r>
            <a:r>
              <a:rPr lang="ko-KR" altLang="en-US" sz="1800" b="0" i="0" u="none" strike="noStrike" dirty="0">
                <a:solidFill>
                  <a:srgbClr val="000000"/>
                </a:solidFill>
                <a:effectLst/>
                <a:latin typeface="Arial" panose="020B0604020202020204" pitchFamily="34" charset="0"/>
              </a:rPr>
              <a:t>고종 </a:t>
            </a:r>
            <a:r>
              <a:rPr lang="en-US" sz="1800" b="0" i="0" u="none" strike="noStrike" dirty="0">
                <a:solidFill>
                  <a:srgbClr val="000000"/>
                </a:solidFill>
                <a:effectLst/>
                <a:latin typeface="Arial" panose="020B0604020202020204" pitchFamily="34" charset="0"/>
              </a:rPr>
              <a:t>liked coffee. Coffee was introduced in </a:t>
            </a:r>
            <a:r>
              <a:rPr lang="ko-KR" altLang="en-US" sz="1800" b="0" i="0" u="none" strike="noStrike" dirty="0">
                <a:solidFill>
                  <a:srgbClr val="000000"/>
                </a:solidFill>
                <a:effectLst/>
                <a:latin typeface="Arial" panose="020B0604020202020204" pitchFamily="34" charset="0"/>
              </a:rPr>
              <a:t>조선 </a:t>
            </a:r>
            <a:r>
              <a:rPr lang="en-US" sz="1800" b="0" i="0" u="none" strike="noStrike" dirty="0">
                <a:solidFill>
                  <a:srgbClr val="000000"/>
                </a:solidFill>
                <a:effectLst/>
                <a:latin typeface="Arial" panose="020B0604020202020204" pitchFamily="34" charset="0"/>
              </a:rPr>
              <a:t>at the time of the 19th century. It was called </a:t>
            </a:r>
            <a:r>
              <a:rPr lang="ko-KR" altLang="en-US" sz="1800" b="0" i="0" u="none" strike="noStrike" dirty="0">
                <a:solidFill>
                  <a:srgbClr val="000000"/>
                </a:solidFill>
                <a:effectLst/>
                <a:latin typeface="Arial" panose="020B0604020202020204" pitchFamily="34" charset="0"/>
              </a:rPr>
              <a:t>가배 </a:t>
            </a:r>
            <a:r>
              <a:rPr lang="en-US" sz="1800" b="0" i="0" u="none" strike="noStrike" dirty="0">
                <a:solidFill>
                  <a:srgbClr val="000000"/>
                </a:solidFill>
                <a:effectLst/>
                <a:latin typeface="Arial" panose="020B0604020202020204" pitchFamily="34" charset="0"/>
              </a:rPr>
              <a:t>or </a:t>
            </a:r>
            <a:r>
              <a:rPr lang="ko-KR" altLang="en-US" sz="1800" b="0" i="0" u="none" strike="noStrike" dirty="0" err="1">
                <a:solidFill>
                  <a:srgbClr val="000000"/>
                </a:solidFill>
                <a:effectLst/>
                <a:latin typeface="Arial" panose="020B0604020202020204" pitchFamily="34" charset="0"/>
              </a:rPr>
              <a:t>양탕국</a:t>
            </a:r>
            <a:r>
              <a:rPr lang="ko-KR" altLang="en-US"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meaning Western soup.</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5</a:t>
            </a:fld>
            <a:endParaRPr lang="en-US"/>
          </a:p>
        </p:txBody>
      </p:sp>
    </p:spTree>
    <p:extLst>
      <p:ext uri="{BB962C8B-B14F-4D97-AF65-F5344CB8AC3E}">
        <p14:creationId xmlns:p14="http://schemas.microsoft.com/office/powerpoint/2010/main" val="12364863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&lt;click&gt; (</a:t>
            </a:r>
            <a:r>
              <a:rPr lang="ko-KR" altLang="en-US" sz="1800" b="0" i="0" u="none" strike="noStrike" dirty="0">
                <a:solidFill>
                  <a:srgbClr val="000000"/>
                </a:solidFill>
                <a:effectLst/>
                <a:latin typeface="Arial" panose="020B0604020202020204" pitchFamily="34" charset="0"/>
              </a:rPr>
              <a:t>화살표와 글씨 나온 후 자동 재생</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Now, look at this picture. On the left is </a:t>
            </a:r>
            <a:r>
              <a:rPr lang="ko-KR" altLang="en-US" sz="1800" b="0" i="0" u="none" strike="noStrike" dirty="0">
                <a:solidFill>
                  <a:srgbClr val="000000"/>
                </a:solidFill>
                <a:effectLst/>
                <a:latin typeface="Arial" panose="020B0604020202020204" pitchFamily="34" charset="0"/>
              </a:rPr>
              <a:t>고종 </a:t>
            </a:r>
            <a:r>
              <a:rPr lang="en-US" sz="1800" b="0" i="0" u="none" strike="noStrike" dirty="0">
                <a:solidFill>
                  <a:srgbClr val="000000"/>
                </a:solidFill>
                <a:effectLst/>
                <a:latin typeface="Arial" panose="020B0604020202020204" pitchFamily="34" charset="0"/>
              </a:rPr>
              <a:t>with </a:t>
            </a:r>
            <a:r>
              <a:rPr lang="ko-KR" altLang="en-US" sz="1800" b="0" i="0" u="none" strike="noStrike" dirty="0">
                <a:solidFill>
                  <a:srgbClr val="000000"/>
                </a:solidFill>
                <a:effectLst/>
                <a:latin typeface="Arial" panose="020B0604020202020204" pitchFamily="34" charset="0"/>
              </a:rPr>
              <a:t>조선 </a:t>
            </a:r>
            <a:r>
              <a:rPr lang="en-US" sz="1800" b="0" i="0" u="none" strike="noStrike" dirty="0">
                <a:solidFill>
                  <a:srgbClr val="000000"/>
                </a:solidFill>
                <a:effectLst/>
                <a:latin typeface="Arial" panose="020B0604020202020204" pitchFamily="34" charset="0"/>
              </a:rPr>
              <a:t>clothes and </a:t>
            </a:r>
            <a:r>
              <a:rPr lang="ko-KR" altLang="en-US" sz="1800" b="0" i="0" u="none" strike="noStrike" dirty="0">
                <a:solidFill>
                  <a:srgbClr val="000000"/>
                </a:solidFill>
                <a:effectLst/>
                <a:latin typeface="Arial" panose="020B0604020202020204" pitchFamily="34" charset="0"/>
              </a:rPr>
              <a:t>조선 </a:t>
            </a:r>
            <a:r>
              <a:rPr lang="en-US" sz="1800" b="0" i="0" u="none" strike="noStrike" dirty="0">
                <a:solidFill>
                  <a:srgbClr val="000000"/>
                </a:solidFill>
                <a:effectLst/>
                <a:latin typeface="Arial" panose="020B0604020202020204" pitchFamily="34" charset="0"/>
              </a:rPr>
              <a:t>hair. And on the right is </a:t>
            </a:r>
            <a:r>
              <a:rPr lang="ko-KR" altLang="en-US" sz="1800" b="0" i="0" u="none" strike="noStrike" dirty="0">
                <a:solidFill>
                  <a:srgbClr val="000000"/>
                </a:solidFill>
                <a:effectLst/>
                <a:latin typeface="Arial" panose="020B0604020202020204" pitchFamily="34" charset="0"/>
              </a:rPr>
              <a:t>고종 </a:t>
            </a:r>
            <a:r>
              <a:rPr lang="en-US" sz="1800" b="0" i="0" u="none" strike="noStrike" dirty="0">
                <a:solidFill>
                  <a:srgbClr val="000000"/>
                </a:solidFill>
                <a:effectLst/>
                <a:latin typeface="Arial" panose="020B0604020202020204" pitchFamily="34" charset="0"/>
              </a:rPr>
              <a:t>with Western clothes and short hair. On December 30, 1895, the Short Hair Act Order was issued, and this is </a:t>
            </a:r>
            <a:r>
              <a:rPr lang="ko-KR" altLang="en-US" sz="1800" b="0" i="0" u="none" strike="noStrike" dirty="0">
                <a:solidFill>
                  <a:srgbClr val="000000"/>
                </a:solidFill>
                <a:effectLst/>
                <a:latin typeface="Arial" panose="020B0604020202020204" pitchFamily="34" charset="0"/>
              </a:rPr>
              <a:t>고종’</a:t>
            </a:r>
            <a:r>
              <a:rPr lang="en-US" sz="1800" b="0" i="0" u="none" strike="noStrike" dirty="0">
                <a:solidFill>
                  <a:srgbClr val="000000"/>
                </a:solidFill>
                <a:effectLst/>
                <a:latin typeface="Arial" panose="020B0604020202020204" pitchFamily="34" charset="0"/>
              </a:rPr>
              <a:t>s short hair cut.</a:t>
            </a:r>
            <a:endParaRPr lang="en-US" altLang="ko-KR" dirty="0"/>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6</a:t>
            </a:fld>
            <a:endParaRPr lang="en-US"/>
          </a:p>
        </p:txBody>
      </p:sp>
    </p:spTree>
    <p:extLst>
      <p:ext uri="{BB962C8B-B14F-4D97-AF65-F5344CB8AC3E}">
        <p14:creationId xmlns:p14="http://schemas.microsoft.com/office/powerpoint/2010/main" val="2554103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In </a:t>
            </a:r>
            <a:r>
              <a:rPr lang="ko-KR" altLang="en-US" sz="1800" b="0" i="0" u="none" strike="noStrike" dirty="0">
                <a:solidFill>
                  <a:srgbClr val="000000"/>
                </a:solidFill>
                <a:effectLst/>
                <a:latin typeface="Arial" panose="020B0604020202020204" pitchFamily="34" charset="0"/>
              </a:rPr>
              <a:t>조선</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men also grew their hair and had a topknot hairstyle. </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But, after the Short Hair Act Order, </a:t>
            </a:r>
            <a:r>
              <a:rPr lang="ko-KR" altLang="en-US" sz="1800" b="0" i="0" u="none" strike="noStrike" dirty="0">
                <a:solidFill>
                  <a:srgbClr val="000000"/>
                </a:solidFill>
                <a:effectLst/>
                <a:latin typeface="Arial" panose="020B0604020202020204" pitchFamily="34" charset="0"/>
              </a:rPr>
              <a:t>단발령 </a:t>
            </a:r>
            <a:r>
              <a:rPr lang="en-US" sz="1800" b="0" i="0" u="none" strike="noStrike" dirty="0">
                <a:solidFill>
                  <a:srgbClr val="000000"/>
                </a:solidFill>
                <a:effectLst/>
                <a:latin typeface="Arial" panose="020B0604020202020204" pitchFamily="34" charset="0"/>
              </a:rPr>
              <a:t>was issued, they started to wear short hairstyles.</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7</a:t>
            </a:fld>
            <a:endParaRPr lang="en-US"/>
          </a:p>
        </p:txBody>
      </p:sp>
    </p:spTree>
    <p:extLst>
      <p:ext uri="{BB962C8B-B14F-4D97-AF65-F5344CB8AC3E}">
        <p14:creationId xmlns:p14="http://schemas.microsoft.com/office/powerpoint/2010/main" val="3477450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Neo-Confucianism was the main philosophy of </a:t>
            </a:r>
            <a:r>
              <a:rPr lang="ko-KR" altLang="en-US" sz="1800" b="0" i="0" u="none" strike="noStrike" dirty="0">
                <a:solidFill>
                  <a:srgbClr val="000000"/>
                </a:solidFill>
                <a:effectLst/>
                <a:latin typeface="Arial" panose="020B0604020202020204" pitchFamily="34" charset="0"/>
              </a:rPr>
              <a:t>조선</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It was considered that it was a filial duty to cherish one’s body, from head to toe, which parents had given. So, people were reluctant to cut their hair in a Wester style.  It was against the thoughts and culture that they had been keeping for a long time. Also, because they were forced, there was backlash. Can you see the man crying while cutting off his topknot?</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8</a:t>
            </a:fld>
            <a:endParaRPr lang="en-US"/>
          </a:p>
        </p:txBody>
      </p:sp>
    </p:spTree>
    <p:extLst>
      <p:ext uri="{BB962C8B-B14F-4D97-AF65-F5344CB8AC3E}">
        <p14:creationId xmlns:p14="http://schemas.microsoft.com/office/powerpoint/2010/main" val="2219816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ko-KR" altLang="en-US" sz="1800" b="0" i="0" u="none" strike="noStrike" dirty="0">
                <a:solidFill>
                  <a:srgbClr val="000000"/>
                </a:solidFill>
                <a:effectLst/>
                <a:latin typeface="Arial" panose="020B0604020202020204" pitchFamily="34" charset="0"/>
              </a:rPr>
              <a:t>‘구한말 시대’ </a:t>
            </a:r>
            <a:r>
              <a:rPr lang="en-US" sz="1800" b="0" i="0" u="none" strike="noStrike" dirty="0">
                <a:solidFill>
                  <a:srgbClr val="000000"/>
                </a:solidFill>
                <a:effectLst/>
                <a:latin typeface="Arial" panose="020B0604020202020204" pitchFamily="34" charset="0"/>
              </a:rPr>
              <a:t>is from the late </a:t>
            </a:r>
            <a:r>
              <a:rPr lang="ko-KR" altLang="en-US" sz="1800" b="0" i="0" u="none" strike="noStrike" dirty="0">
                <a:solidFill>
                  <a:srgbClr val="000000"/>
                </a:solidFill>
                <a:effectLst/>
                <a:latin typeface="Arial" panose="020B0604020202020204" pitchFamily="34" charset="0"/>
              </a:rPr>
              <a:t>조선 </a:t>
            </a:r>
            <a:r>
              <a:rPr lang="en-US" sz="1800" b="0" i="0" u="none" strike="noStrike" dirty="0">
                <a:solidFill>
                  <a:srgbClr val="000000"/>
                </a:solidFill>
                <a:effectLst/>
                <a:latin typeface="Arial" panose="020B0604020202020204" pitchFamily="34" charset="0"/>
              </a:rPr>
              <a:t>period, specifically after </a:t>
            </a:r>
            <a:r>
              <a:rPr lang="ko-KR" altLang="en-US" sz="1800" b="0" i="0" u="none" strike="noStrike" dirty="0">
                <a:solidFill>
                  <a:srgbClr val="000000"/>
                </a:solidFill>
                <a:effectLst/>
                <a:latin typeface="Arial" panose="020B0604020202020204" pitchFamily="34" charset="0"/>
              </a:rPr>
              <a:t>고종’</a:t>
            </a:r>
            <a:r>
              <a:rPr lang="en-US" sz="1800" b="0" i="0" u="none" strike="noStrike" dirty="0">
                <a:solidFill>
                  <a:srgbClr val="000000"/>
                </a:solidFill>
                <a:effectLst/>
                <a:latin typeface="Arial" panose="020B0604020202020204" pitchFamily="34" charset="0"/>
              </a:rPr>
              <a:t>s ascent to the throne to when </a:t>
            </a:r>
            <a:r>
              <a:rPr lang="ko-KR" altLang="en-US" sz="1800" b="0" i="0" u="none" strike="noStrike" dirty="0">
                <a:solidFill>
                  <a:srgbClr val="000000"/>
                </a:solidFill>
                <a:effectLst/>
                <a:latin typeface="Arial" panose="020B0604020202020204" pitchFamily="34" charset="0"/>
              </a:rPr>
              <a:t>대한제국 </a:t>
            </a:r>
            <a:r>
              <a:rPr lang="en-US" sz="1800" b="0" i="0" u="none" strike="noStrike" dirty="0">
                <a:solidFill>
                  <a:srgbClr val="000000"/>
                </a:solidFill>
                <a:effectLst/>
                <a:latin typeface="Arial" panose="020B0604020202020204" pitchFamily="34" charset="0"/>
              </a:rPr>
              <a:t>was forcibly annexed to Japan as known as the Japan-Korean Annexation. </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&lt;click&gt; (</a:t>
            </a:r>
            <a:r>
              <a:rPr lang="ko-KR" altLang="en-US" sz="1800" b="0" i="0" u="none" strike="noStrike" dirty="0">
                <a:solidFill>
                  <a:srgbClr val="000000"/>
                </a:solidFill>
                <a:effectLst/>
                <a:latin typeface="Arial" panose="020B0604020202020204" pitchFamily="34" charset="0"/>
              </a:rPr>
              <a:t>화살표와 글씨 나온 후 자동 재생</a:t>
            </a:r>
            <a:r>
              <a:rPr lang="en-US" altLang="ko-KR" sz="1800" b="0" i="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At this time, the world changed rapidly, foreign invasions occurred, and Koreans demanded a modern civilization.</a:t>
            </a:r>
            <a:endParaRPr lang="en-US" b="0" dirty="0">
              <a:effectLst/>
            </a:endParaRPr>
          </a:p>
        </p:txBody>
      </p:sp>
      <p:sp>
        <p:nvSpPr>
          <p:cNvPr id="4" name="Header Placeholder 3"/>
          <p:cNvSpPr>
            <a:spLocks noGrp="1"/>
          </p:cNvSpPr>
          <p:nvPr>
            <p:ph type="hdr" sz="quarter" idx="10"/>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Slide Number Placeholder 5"/>
          <p:cNvSpPr>
            <a:spLocks noGrp="1"/>
          </p:cNvSpPr>
          <p:nvPr>
            <p:ph type="sldNum" sz="quarter" idx="12"/>
          </p:nvPr>
        </p:nvSpPr>
        <p:spPr/>
        <p:txBody>
          <a:bodyPr/>
          <a:lstStyle/>
          <a:p>
            <a:fld id="{42BE9396-AEF3-40EB-A832-629957CC3BA7}" type="slidenum">
              <a:rPr lang="en-US" smtClean="0"/>
              <a:t>9</a:t>
            </a:fld>
            <a:endParaRPr lang="en-US"/>
          </a:p>
        </p:txBody>
      </p:sp>
    </p:spTree>
    <p:extLst>
      <p:ext uri="{BB962C8B-B14F-4D97-AF65-F5344CB8AC3E}">
        <p14:creationId xmlns:p14="http://schemas.microsoft.com/office/powerpoint/2010/main" val="957136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0F5E635-BFC4-4413-990C-7CD475703029}" type="datetime1">
              <a:rPr lang="en-US" smtClean="0"/>
              <a:t>2/21/2021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dirty="0"/>
          </a:p>
        </p:txBody>
      </p:sp>
      <p:sp>
        <p:nvSpPr>
          <p:cNvPr id="6" name="Slide Number Placeholder 5"/>
          <p:cNvSpPr>
            <a:spLocks noGrp="1"/>
          </p:cNvSpPr>
          <p:nvPr>
            <p:ph type="sldNum" sz="quarter" idx="12"/>
          </p:nvPr>
        </p:nvSpPr>
        <p:spPr/>
        <p:txBody>
          <a:bodyPr/>
          <a:lstStyle/>
          <a:p>
            <a:fld id="{E62D13A7-6924-4F2D-9A7C-D4C9CB5062AE}" type="slidenum">
              <a:rPr lang="en-US" smtClean="0"/>
              <a:pPr/>
              <a:t>‹#›</a:t>
            </a:fld>
            <a:endParaRPr lang="en-US" dirty="0"/>
          </a:p>
        </p:txBody>
      </p:sp>
    </p:spTree>
    <p:extLst>
      <p:ext uri="{BB962C8B-B14F-4D97-AF65-F5344CB8AC3E}">
        <p14:creationId xmlns:p14="http://schemas.microsoft.com/office/powerpoint/2010/main" val="3883687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394887-F401-4660-9911-01BF0370E2B2}"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dirty="0"/>
          </a:p>
        </p:txBody>
      </p:sp>
      <p:sp>
        <p:nvSpPr>
          <p:cNvPr id="7" name="Slide Number Placeholder 6"/>
          <p:cNvSpPr>
            <a:spLocks noGrp="1"/>
          </p:cNvSpPr>
          <p:nvPr>
            <p:ph type="sldNum" sz="quarter" idx="12"/>
          </p:nvPr>
        </p:nvSpPr>
        <p:spPr/>
        <p:txBody>
          <a:bodyPr/>
          <a:lstStyle/>
          <a:p>
            <a:fld id="{E62D13A7-6924-4F2D-9A7C-D4C9CB5062AE}" type="slidenum">
              <a:rPr lang="en-US" smtClean="0"/>
              <a:pPr/>
              <a:t>‹#›</a:t>
            </a:fld>
            <a:endParaRPr lang="en-US" dirty="0"/>
          </a:p>
        </p:txBody>
      </p:sp>
    </p:spTree>
    <p:extLst>
      <p:ext uri="{BB962C8B-B14F-4D97-AF65-F5344CB8AC3E}">
        <p14:creationId xmlns:p14="http://schemas.microsoft.com/office/powerpoint/2010/main" val="106267286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394887-F401-4660-9911-01BF0370E2B2}"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dirty="0"/>
          </a:p>
        </p:txBody>
      </p:sp>
      <p:sp>
        <p:nvSpPr>
          <p:cNvPr id="7" name="Slide Number Placeholder 6"/>
          <p:cNvSpPr>
            <a:spLocks noGrp="1"/>
          </p:cNvSpPr>
          <p:nvPr>
            <p:ph type="sldNum" sz="quarter" idx="12"/>
          </p:nvPr>
        </p:nvSpPr>
        <p:spPr/>
        <p:txBody>
          <a:bodyPr/>
          <a:lstStyle/>
          <a:p>
            <a:fld id="{E62D13A7-6924-4F2D-9A7C-D4C9CB5062AE}" type="slidenum">
              <a:rPr lang="en-US" smtClean="0"/>
              <a:pPr/>
              <a:t>‹#›</a:t>
            </a:fld>
            <a:endParaRPr lang="en-US" dirty="0"/>
          </a:p>
        </p:txBody>
      </p:sp>
    </p:spTree>
    <p:extLst>
      <p:ext uri="{BB962C8B-B14F-4D97-AF65-F5344CB8AC3E}">
        <p14:creationId xmlns:p14="http://schemas.microsoft.com/office/powerpoint/2010/main" val="201398947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394887-F401-4660-9911-01BF0370E2B2}"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dirty="0"/>
          </a:p>
        </p:txBody>
      </p:sp>
      <p:sp>
        <p:nvSpPr>
          <p:cNvPr id="7" name="Slide Number Placeholder 6"/>
          <p:cNvSpPr>
            <a:spLocks noGrp="1"/>
          </p:cNvSpPr>
          <p:nvPr>
            <p:ph type="sldNum" sz="quarter" idx="12"/>
          </p:nvPr>
        </p:nvSpPr>
        <p:spPr/>
        <p:txBody>
          <a:bodyPr/>
          <a:lstStyle/>
          <a:p>
            <a:fld id="{E62D13A7-6924-4F2D-9A7C-D4C9CB5062AE}" type="slidenum">
              <a:rPr lang="en-US" smtClean="0"/>
              <a:pPr/>
              <a:t>‹#›</a:t>
            </a:fld>
            <a:endParaRPr lang="en-US" dirty="0"/>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5444871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1394887-F401-4660-9911-01BF0370E2B2}"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dirty="0"/>
          </a:p>
        </p:txBody>
      </p:sp>
      <p:sp>
        <p:nvSpPr>
          <p:cNvPr id="7" name="Slide Number Placeholder 6"/>
          <p:cNvSpPr>
            <a:spLocks noGrp="1"/>
          </p:cNvSpPr>
          <p:nvPr>
            <p:ph type="sldNum" sz="quarter" idx="12"/>
          </p:nvPr>
        </p:nvSpPr>
        <p:spPr/>
        <p:txBody>
          <a:bodyPr/>
          <a:lstStyle/>
          <a:p>
            <a:fld id="{E62D13A7-6924-4F2D-9A7C-D4C9CB5062AE}" type="slidenum">
              <a:rPr lang="en-US" smtClean="0"/>
              <a:pPr/>
              <a:t>‹#›</a:t>
            </a:fld>
            <a:endParaRPr lang="en-US" dirty="0"/>
          </a:p>
        </p:txBody>
      </p:sp>
    </p:spTree>
    <p:extLst>
      <p:ext uri="{BB962C8B-B14F-4D97-AF65-F5344CB8AC3E}">
        <p14:creationId xmlns:p14="http://schemas.microsoft.com/office/powerpoint/2010/main" val="43634957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1394887-F401-4660-9911-01BF0370E2B2}" type="datetime1">
              <a:rPr lang="en-US" smtClean="0"/>
              <a:t>2/21/2021</a:t>
            </a:fld>
            <a:endParaRPr lang="en-US"/>
          </a:p>
        </p:txBody>
      </p:sp>
      <p:sp>
        <p:nvSpPr>
          <p:cNvPr id="4" name="Footer Placeholder 3"/>
          <p:cNvSpPr>
            <a:spLocks noGrp="1"/>
          </p:cNvSpPr>
          <p:nvPr>
            <p:ph type="ftr" sz="quarter" idx="11"/>
          </p:nvPr>
        </p:nvSpPr>
        <p:spPr/>
        <p:txBody>
          <a:bodyPr/>
          <a:lstStyle/>
          <a:p>
            <a:r>
              <a:rPr lang="en-US" altLang="ko-KR"/>
              <a:t>NAKS </a:t>
            </a:r>
            <a:r>
              <a:rPr lang="ko-KR" altLang="en-US"/>
              <a:t>수준별 역사 문화 교육 자료</a:t>
            </a:r>
            <a:endParaRPr lang="en-US" dirty="0"/>
          </a:p>
        </p:txBody>
      </p:sp>
      <p:sp>
        <p:nvSpPr>
          <p:cNvPr id="5" name="Slide Number Placeholder 4"/>
          <p:cNvSpPr>
            <a:spLocks noGrp="1"/>
          </p:cNvSpPr>
          <p:nvPr>
            <p:ph type="sldNum" sz="quarter" idx="12"/>
          </p:nvPr>
        </p:nvSpPr>
        <p:spPr/>
        <p:txBody>
          <a:bodyPr/>
          <a:lstStyle/>
          <a:p>
            <a:fld id="{E62D13A7-6924-4F2D-9A7C-D4C9CB5062AE}" type="slidenum">
              <a:rPr lang="en-US" smtClean="0"/>
              <a:pPr/>
              <a:t>‹#›</a:t>
            </a:fld>
            <a:endParaRPr lang="en-US" dirty="0"/>
          </a:p>
        </p:txBody>
      </p:sp>
    </p:spTree>
    <p:extLst>
      <p:ext uri="{BB962C8B-B14F-4D97-AF65-F5344CB8AC3E}">
        <p14:creationId xmlns:p14="http://schemas.microsoft.com/office/powerpoint/2010/main" val="320244051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1394887-F401-4660-9911-01BF0370E2B2}" type="datetime1">
              <a:rPr lang="en-US" smtClean="0"/>
              <a:t>2/21/2021</a:t>
            </a:fld>
            <a:endParaRPr lang="en-US"/>
          </a:p>
        </p:txBody>
      </p:sp>
      <p:sp>
        <p:nvSpPr>
          <p:cNvPr id="4" name="Footer Placeholder 3"/>
          <p:cNvSpPr>
            <a:spLocks noGrp="1"/>
          </p:cNvSpPr>
          <p:nvPr>
            <p:ph type="ftr" sz="quarter" idx="11"/>
          </p:nvPr>
        </p:nvSpPr>
        <p:spPr/>
        <p:txBody>
          <a:bodyPr/>
          <a:lstStyle/>
          <a:p>
            <a:r>
              <a:rPr lang="en-US" altLang="ko-KR"/>
              <a:t>NAKS </a:t>
            </a:r>
            <a:r>
              <a:rPr lang="ko-KR" altLang="en-US"/>
              <a:t>수준별 역사 문화 교육 자료</a:t>
            </a:r>
            <a:endParaRPr lang="en-US" dirty="0"/>
          </a:p>
        </p:txBody>
      </p:sp>
      <p:sp>
        <p:nvSpPr>
          <p:cNvPr id="5" name="Slide Number Placeholder 4"/>
          <p:cNvSpPr>
            <a:spLocks noGrp="1"/>
          </p:cNvSpPr>
          <p:nvPr>
            <p:ph type="sldNum" sz="quarter" idx="12"/>
          </p:nvPr>
        </p:nvSpPr>
        <p:spPr/>
        <p:txBody>
          <a:bodyPr/>
          <a:lstStyle/>
          <a:p>
            <a:fld id="{E62D13A7-6924-4F2D-9A7C-D4C9CB5062AE}" type="slidenum">
              <a:rPr lang="en-US" smtClean="0"/>
              <a:pPr/>
              <a:t>‹#›</a:t>
            </a:fld>
            <a:endParaRPr lang="en-US" dirty="0"/>
          </a:p>
        </p:txBody>
      </p:sp>
    </p:spTree>
    <p:extLst>
      <p:ext uri="{BB962C8B-B14F-4D97-AF65-F5344CB8AC3E}">
        <p14:creationId xmlns:p14="http://schemas.microsoft.com/office/powerpoint/2010/main" val="422412174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7974B6-88A1-4319-B813-295B5E564AE1}" type="datetime1">
              <a:rPr lang="en-US" smtClean="0"/>
              <a:t>2/21/2021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6" name="Slide Number Placeholder 5"/>
          <p:cNvSpPr>
            <a:spLocks noGrp="1"/>
          </p:cNvSpPr>
          <p:nvPr>
            <p:ph type="sldNum" sz="quarter" idx="12"/>
          </p:nvPr>
        </p:nvSpPr>
        <p:spPr/>
        <p:txBody>
          <a:bodyPr/>
          <a:lstStyle/>
          <a:p>
            <a:fld id="{E62D13A7-6924-4F2D-9A7C-D4C9CB5062AE}" type="slidenum">
              <a:rPr lang="en-US" smtClean="0"/>
              <a:t>‹#›</a:t>
            </a:fld>
            <a:endParaRPr lang="en-US"/>
          </a:p>
        </p:txBody>
      </p:sp>
    </p:spTree>
    <p:extLst>
      <p:ext uri="{BB962C8B-B14F-4D97-AF65-F5344CB8AC3E}">
        <p14:creationId xmlns:p14="http://schemas.microsoft.com/office/powerpoint/2010/main" val="17089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50039A9-8232-45EC-8385-268D3568BC8F}" type="datetime1">
              <a:rPr lang="en-US" smtClean="0"/>
              <a:t>2/21/2021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6" name="Slide Number Placeholder 5"/>
          <p:cNvSpPr>
            <a:spLocks noGrp="1"/>
          </p:cNvSpPr>
          <p:nvPr>
            <p:ph type="sldNum" sz="quarter" idx="12"/>
          </p:nvPr>
        </p:nvSpPr>
        <p:spPr/>
        <p:txBody>
          <a:bodyPr/>
          <a:lstStyle/>
          <a:p>
            <a:fld id="{E62D13A7-6924-4F2D-9A7C-D4C9CB5062AE}" type="slidenum">
              <a:rPr lang="en-US" smtClean="0"/>
              <a:t>‹#›</a:t>
            </a:fld>
            <a:endParaRPr lang="en-US"/>
          </a:p>
        </p:txBody>
      </p:sp>
    </p:spTree>
    <p:extLst>
      <p:ext uri="{BB962C8B-B14F-4D97-AF65-F5344CB8AC3E}">
        <p14:creationId xmlns:p14="http://schemas.microsoft.com/office/powerpoint/2010/main" val="3075097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230737"/>
            <a:ext cx="11887200" cy="970450"/>
          </a:xfrm>
        </p:spPr>
        <p:txBody>
          <a:bodyPr>
            <a:normAutofit/>
          </a:bodyPr>
          <a:lstStyle>
            <a:lvl1pPr>
              <a:defRPr sz="5400" b="1">
                <a:latin typeface="+mn-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31B317-642A-444F-9792-D6C3C316C9B4}" type="datetime1">
              <a:rPr lang="en-US" smtClean="0"/>
              <a:t>2/21/2021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dirty="0"/>
          </a:p>
        </p:txBody>
      </p:sp>
      <p:sp>
        <p:nvSpPr>
          <p:cNvPr id="6" name="Slide Number Placeholder 5"/>
          <p:cNvSpPr>
            <a:spLocks noGrp="1"/>
          </p:cNvSpPr>
          <p:nvPr>
            <p:ph type="sldNum" sz="quarter" idx="12"/>
          </p:nvPr>
        </p:nvSpPr>
        <p:spPr/>
        <p:txBody>
          <a:bodyPr/>
          <a:lstStyle/>
          <a:p>
            <a:fld id="{E62D13A7-6924-4F2D-9A7C-D4C9CB5062AE}" type="slidenum">
              <a:rPr lang="en-US" smtClean="0"/>
              <a:pPr/>
              <a:t>‹#›</a:t>
            </a:fld>
            <a:endParaRPr lang="en-US" dirty="0"/>
          </a:p>
        </p:txBody>
      </p:sp>
    </p:spTree>
    <p:extLst>
      <p:ext uri="{BB962C8B-B14F-4D97-AF65-F5344CB8AC3E}">
        <p14:creationId xmlns:p14="http://schemas.microsoft.com/office/powerpoint/2010/main" val="4210209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93985A-8562-45E7-9BD6-B42FBEF7653A}" type="datetime1">
              <a:rPr lang="en-US" smtClean="0"/>
              <a:t>2/21/2021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dirty="0"/>
          </a:p>
        </p:txBody>
      </p:sp>
      <p:sp>
        <p:nvSpPr>
          <p:cNvPr id="6" name="Slide Number Placeholder 5"/>
          <p:cNvSpPr>
            <a:spLocks noGrp="1"/>
          </p:cNvSpPr>
          <p:nvPr>
            <p:ph type="sldNum" sz="quarter" idx="12"/>
          </p:nvPr>
        </p:nvSpPr>
        <p:spPr/>
        <p:txBody>
          <a:bodyPr/>
          <a:lstStyle/>
          <a:p>
            <a:fld id="{E62D13A7-6924-4F2D-9A7C-D4C9CB5062AE}" type="slidenum">
              <a:rPr lang="en-US" smtClean="0"/>
              <a:pPr/>
              <a:t>‹#›</a:t>
            </a:fld>
            <a:endParaRPr lang="en-US" dirty="0"/>
          </a:p>
        </p:txBody>
      </p:sp>
    </p:spTree>
    <p:extLst>
      <p:ext uri="{BB962C8B-B14F-4D97-AF65-F5344CB8AC3E}">
        <p14:creationId xmlns:p14="http://schemas.microsoft.com/office/powerpoint/2010/main" val="4042895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83997D2-F81B-42C1-AB18-7DE26D7677B9}"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E62D13A7-6924-4F2D-9A7C-D4C9CB5062AE}" type="slidenum">
              <a:rPr lang="en-US" smtClean="0"/>
              <a:t>‹#›</a:t>
            </a:fld>
            <a:endParaRPr lang="en-US"/>
          </a:p>
        </p:txBody>
      </p:sp>
    </p:spTree>
    <p:extLst>
      <p:ext uri="{BB962C8B-B14F-4D97-AF65-F5344CB8AC3E}">
        <p14:creationId xmlns:p14="http://schemas.microsoft.com/office/powerpoint/2010/main" val="3207696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B7DA95-3679-4EFC-9527-FD560B2DD465}" type="datetime1">
              <a:rPr lang="en-US" smtClean="0"/>
              <a:t>2/21/2021</a:t>
            </a:fld>
            <a:endParaRPr lang="en-US"/>
          </a:p>
        </p:txBody>
      </p:sp>
      <p:sp>
        <p:nvSpPr>
          <p:cNvPr id="8" name="Footer Placeholder 7"/>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9" name="Slide Number Placeholder 8"/>
          <p:cNvSpPr>
            <a:spLocks noGrp="1"/>
          </p:cNvSpPr>
          <p:nvPr>
            <p:ph type="sldNum" sz="quarter" idx="12"/>
          </p:nvPr>
        </p:nvSpPr>
        <p:spPr/>
        <p:txBody>
          <a:bodyPr/>
          <a:lstStyle/>
          <a:p>
            <a:fld id="{E62D13A7-6924-4F2D-9A7C-D4C9CB5062AE}" type="slidenum">
              <a:rPr lang="en-US" smtClean="0"/>
              <a:t>‹#›</a:t>
            </a:fld>
            <a:endParaRPr lang="en-US"/>
          </a:p>
        </p:txBody>
      </p:sp>
    </p:spTree>
    <p:extLst>
      <p:ext uri="{BB962C8B-B14F-4D97-AF65-F5344CB8AC3E}">
        <p14:creationId xmlns:p14="http://schemas.microsoft.com/office/powerpoint/2010/main" val="814612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D09793B-A7E3-46E9-B4A8-BA731FE200A8}" type="datetime1">
              <a:rPr lang="en-US" smtClean="0"/>
              <a:t>2/21/2021</a:t>
            </a:fld>
            <a:endParaRPr lang="en-US"/>
          </a:p>
        </p:txBody>
      </p:sp>
      <p:sp>
        <p:nvSpPr>
          <p:cNvPr id="4" name="Footer Placeholder 3"/>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5" name="Slide Number Placeholder 4"/>
          <p:cNvSpPr>
            <a:spLocks noGrp="1"/>
          </p:cNvSpPr>
          <p:nvPr>
            <p:ph type="sldNum" sz="quarter" idx="12"/>
          </p:nvPr>
        </p:nvSpPr>
        <p:spPr/>
        <p:txBody>
          <a:bodyPr/>
          <a:lstStyle/>
          <a:p>
            <a:fld id="{E62D13A7-6924-4F2D-9A7C-D4C9CB5062AE}" type="slidenum">
              <a:rPr lang="en-US" smtClean="0"/>
              <a:t>‹#›</a:t>
            </a:fld>
            <a:endParaRPr lang="en-US"/>
          </a:p>
        </p:txBody>
      </p:sp>
    </p:spTree>
    <p:extLst>
      <p:ext uri="{BB962C8B-B14F-4D97-AF65-F5344CB8AC3E}">
        <p14:creationId xmlns:p14="http://schemas.microsoft.com/office/powerpoint/2010/main" val="3635833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9B00B4-E1F0-431A-90D3-CC73A48720B5}" type="datetime1">
              <a:rPr lang="en-US" smtClean="0"/>
              <a:t>2/21/2021</a:t>
            </a:fld>
            <a:endParaRPr lang="en-US"/>
          </a:p>
        </p:txBody>
      </p:sp>
      <p:sp>
        <p:nvSpPr>
          <p:cNvPr id="3" name="Footer Placeholder 2"/>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4" name="Slide Number Placeholder 3"/>
          <p:cNvSpPr>
            <a:spLocks noGrp="1"/>
          </p:cNvSpPr>
          <p:nvPr>
            <p:ph type="sldNum" sz="quarter" idx="12"/>
          </p:nvPr>
        </p:nvSpPr>
        <p:spPr/>
        <p:txBody>
          <a:bodyPr/>
          <a:lstStyle/>
          <a:p>
            <a:fld id="{E62D13A7-6924-4F2D-9A7C-D4C9CB5062AE}" type="slidenum">
              <a:rPr lang="en-US" smtClean="0"/>
              <a:t>‹#›</a:t>
            </a:fld>
            <a:endParaRPr lang="en-US"/>
          </a:p>
        </p:txBody>
      </p:sp>
    </p:spTree>
    <p:extLst>
      <p:ext uri="{BB962C8B-B14F-4D97-AF65-F5344CB8AC3E}">
        <p14:creationId xmlns:p14="http://schemas.microsoft.com/office/powerpoint/2010/main" val="3005297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E5DA5E-FBCB-4C98-9FDD-04DF843C71C6}"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E62D13A7-6924-4F2D-9A7C-D4C9CB5062AE}" type="slidenum">
              <a:rPr lang="en-US" smtClean="0"/>
              <a:t>‹#›</a:t>
            </a:fld>
            <a:endParaRPr lang="en-US"/>
          </a:p>
        </p:txBody>
      </p:sp>
    </p:spTree>
    <p:extLst>
      <p:ext uri="{BB962C8B-B14F-4D97-AF65-F5344CB8AC3E}">
        <p14:creationId xmlns:p14="http://schemas.microsoft.com/office/powerpoint/2010/main" val="997178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1FDDDE-A6C1-46E6-8F29-959A219AB327}" type="datetime1">
              <a:rPr lang="en-US" smtClean="0"/>
              <a:t>2/21/2021</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E62D13A7-6924-4F2D-9A7C-D4C9CB5062AE}" type="slidenum">
              <a:rPr lang="en-US" smtClean="0"/>
              <a:t>‹#›</a:t>
            </a:fld>
            <a:endParaRPr lang="en-US"/>
          </a:p>
        </p:txBody>
      </p:sp>
    </p:spTree>
    <p:extLst>
      <p:ext uri="{BB962C8B-B14F-4D97-AF65-F5344CB8AC3E}">
        <p14:creationId xmlns:p14="http://schemas.microsoft.com/office/powerpoint/2010/main" val="2909801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61394887-F401-4660-9911-01BF0370E2B2}" type="datetime1">
              <a:rPr lang="en-US" smtClean="0"/>
              <a:t>2/21/2021</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r>
              <a:rPr lang="en-US" altLang="ko-KR"/>
              <a:t>NAKS </a:t>
            </a:r>
            <a:r>
              <a:rPr lang="ko-KR" altLang="en-US"/>
              <a:t>수준별 역사 문화 교육 자료</a:t>
            </a:r>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E62D13A7-6924-4F2D-9A7C-D4C9CB5062AE}" type="slidenum">
              <a:rPr lang="en-US" smtClean="0"/>
              <a:pPr/>
              <a:t>‹#›</a:t>
            </a:fld>
            <a:endParaRPr lang="en-US" dirty="0"/>
          </a:p>
        </p:txBody>
      </p:sp>
    </p:spTree>
    <p:extLst>
      <p:ext uri="{BB962C8B-B14F-4D97-AF65-F5344CB8AC3E}">
        <p14:creationId xmlns:p14="http://schemas.microsoft.com/office/powerpoint/2010/main" val="62823196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7.png"/><Relationship Id="rId4" Type="http://schemas.openxmlformats.org/officeDocument/2006/relationships/notesSlide" Target="../notesSlides/notesSlide10.xml"/><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7.png"/><Relationship Id="rId5" Type="http://schemas.openxmlformats.org/officeDocument/2006/relationships/image" Target="../media/image19.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19.m4a"/><Relationship Id="rId7" Type="http://schemas.openxmlformats.org/officeDocument/2006/relationships/image" Target="../media/image20.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audio" Target="../media/media19.m4a"/></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21.m4a"/><Relationship Id="rId1" Type="http://schemas.microsoft.com/office/2007/relationships/media" Target="../media/media21.m4a"/><Relationship Id="rId6" Type="http://schemas.microsoft.com/office/2007/relationships/hdphoto" Target="../media/hdphoto1.wdp"/><Relationship Id="rId5" Type="http://schemas.openxmlformats.org/officeDocument/2006/relationships/image" Target="../media/image2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7.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7.png"/><Relationship Id="rId5" Type="http://schemas.openxmlformats.org/officeDocument/2006/relationships/image" Target="../media/image25.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26.m4a"/><Relationship Id="rId7" Type="http://schemas.openxmlformats.org/officeDocument/2006/relationships/image" Target="../media/image28.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notesSlide" Target="../notesSlides/notesSlide18.xml"/><Relationship Id="rId5" Type="http://schemas.openxmlformats.org/officeDocument/2006/relationships/slideLayout" Target="../slideLayouts/slideLayout2.xml"/><Relationship Id="rId4" Type="http://schemas.openxmlformats.org/officeDocument/2006/relationships/audio" Target="../media/media26.m4a"/></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7.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7" Type="http://schemas.openxmlformats.org/officeDocument/2006/relationships/image" Target="../media/image7.png"/><Relationship Id="rId2" Type="http://schemas.microsoft.com/office/2007/relationships/media" Target="../media/media2.m4a"/><Relationship Id="rId1" Type="http://schemas.openxmlformats.org/officeDocument/2006/relationships/video" Target="https://www.youtube.com/embed/OEYRLGgxDyw" TargetMode="External"/><Relationship Id="rId6" Type="http://schemas.openxmlformats.org/officeDocument/2006/relationships/image" Target="../media/image8.jpe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3" Type="http://schemas.microsoft.com/office/2007/relationships/media" Target="../media/media29.m4a"/><Relationship Id="rId7" Type="http://schemas.openxmlformats.org/officeDocument/2006/relationships/image" Target="../media/image29.jp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audio" Target="../media/media29.m4a"/><Relationship Id="rId9" Type="http://schemas.openxmlformats.org/officeDocument/2006/relationships/image" Target="../media/image7.png"/></Relationships>
</file>

<file path=ppt/slides/_rels/slide21.xml.rels><?xml version="1.0" encoding="UTF-8" standalone="yes"?>
<Relationships xmlns="http://schemas.openxmlformats.org/package/2006/relationships"><Relationship Id="rId8" Type="http://schemas.openxmlformats.org/officeDocument/2006/relationships/image" Target="../media/image32.jpg"/><Relationship Id="rId3" Type="http://schemas.microsoft.com/office/2007/relationships/media" Target="../media/media31.m4a"/><Relationship Id="rId7" Type="http://schemas.openxmlformats.org/officeDocument/2006/relationships/image" Target="../media/image31.jp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notesSlide" Target="../notesSlides/notesSlide21.xml"/><Relationship Id="rId5" Type="http://schemas.openxmlformats.org/officeDocument/2006/relationships/slideLayout" Target="../slideLayouts/slideLayout2.xml"/><Relationship Id="rId4" Type="http://schemas.openxmlformats.org/officeDocument/2006/relationships/audio" Target="../media/media31.m4a"/><Relationship Id="rId9" Type="http://schemas.openxmlformats.org/officeDocument/2006/relationships/image" Target="../media/image7.png"/></Relationships>
</file>

<file path=ppt/slides/_rels/slide22.xml.rels><?xml version="1.0" encoding="UTF-8" standalone="yes"?>
<Relationships xmlns="http://schemas.openxmlformats.org/package/2006/relationships"><Relationship Id="rId8" Type="http://schemas.openxmlformats.org/officeDocument/2006/relationships/notesSlide" Target="../notesSlides/notesSlide22.xml"/><Relationship Id="rId3" Type="http://schemas.microsoft.com/office/2007/relationships/media" Target="../media/media33.m4a"/><Relationship Id="rId7"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audio" Target="../media/media34.m4a"/><Relationship Id="rId5" Type="http://schemas.microsoft.com/office/2007/relationships/media" Target="../media/media34.m4a"/><Relationship Id="rId10" Type="http://schemas.openxmlformats.org/officeDocument/2006/relationships/image" Target="../media/image7.png"/><Relationship Id="rId4" Type="http://schemas.openxmlformats.org/officeDocument/2006/relationships/audio" Target="../media/media33.m4a"/><Relationship Id="rId9" Type="http://schemas.openxmlformats.org/officeDocument/2006/relationships/image" Target="../media/image33.png"/></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microsoft.com/office/2007/relationships/media" Target="../media/media36.m4a"/><Relationship Id="rId7" Type="http://schemas.openxmlformats.org/officeDocument/2006/relationships/image" Target="../media/image34.png"/><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notesSlide" Target="../notesSlides/notesSlide23.xml"/><Relationship Id="rId5" Type="http://schemas.openxmlformats.org/officeDocument/2006/relationships/slideLayout" Target="../slideLayouts/slideLayout2.xml"/><Relationship Id="rId4" Type="http://schemas.openxmlformats.org/officeDocument/2006/relationships/audio" Target="../media/media36.m4a"/><Relationship Id="rId9"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7.png"/><Relationship Id="rId5" Type="http://schemas.openxmlformats.org/officeDocument/2006/relationships/image" Target="../media/image36.jp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7.png"/><Relationship Id="rId5" Type="http://schemas.openxmlformats.org/officeDocument/2006/relationships/image" Target="../media/image39.jpe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OEYRLGgxDyw" TargetMode="External"/><Relationship Id="rId2" Type="http://schemas.openxmlformats.org/officeDocument/2006/relationships/hyperlink" Target="https://chamssaem.tistory.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audio" Target="NULL" TargetMode="External"/><Relationship Id="rId7" Type="http://schemas.openxmlformats.org/officeDocument/2006/relationships/image" Target="../media/image9.jp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microsoft.com/office/2007/relationships/media" Target="../media/media4.m4a"/><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2.jpg"/><Relationship Id="rId3" Type="http://schemas.microsoft.com/office/2007/relationships/media" Target="../media/media6.m4a"/><Relationship Id="rId7" Type="http://schemas.openxmlformats.org/officeDocument/2006/relationships/image" Target="../media/image11.jp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audio" Target="../media/media6.m4a"/><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3" Type="http://schemas.microsoft.com/office/2007/relationships/media" Target="../media/media8.m4a"/><Relationship Id="rId7"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audio" Target="../media/media9.m4a"/><Relationship Id="rId11" Type="http://schemas.openxmlformats.org/officeDocument/2006/relationships/image" Target="../media/image7.png"/><Relationship Id="rId5" Type="http://schemas.microsoft.com/office/2007/relationships/media" Target="../media/media9.m4a"/><Relationship Id="rId10" Type="http://schemas.openxmlformats.org/officeDocument/2006/relationships/image" Target="../media/image14.jpg"/><Relationship Id="rId4" Type="http://schemas.openxmlformats.org/officeDocument/2006/relationships/audio" Target="../media/media8.m4a"/><Relationship Id="rId9"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media" Target="../media/media12.m4a"/><Relationship Id="rId7" Type="http://schemas.openxmlformats.org/officeDocument/2006/relationships/image" Target="../media/image17.jpe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audio" Target="../media/media12.m4a"/></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7.png"/><Relationship Id="rId5" Type="http://schemas.openxmlformats.org/officeDocument/2006/relationships/image" Target="../media/image18.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1.xml"/><Relationship Id="rId3" Type="http://schemas.microsoft.com/office/2007/relationships/media" Target="../media/media15.m4a"/><Relationship Id="rId7" Type="http://schemas.openxmlformats.org/officeDocument/2006/relationships/diagramData" Target="../diagrams/data1.xml"/><Relationship Id="rId12" Type="http://schemas.openxmlformats.org/officeDocument/2006/relationships/image" Target="../media/image7.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notesSlide" Target="../notesSlides/notesSlide9.xml"/><Relationship Id="rId11" Type="http://schemas.microsoft.com/office/2007/relationships/diagramDrawing" Target="../diagrams/drawing1.xml"/><Relationship Id="rId5" Type="http://schemas.openxmlformats.org/officeDocument/2006/relationships/slideLayout" Target="../slideLayouts/slideLayout2.xml"/><Relationship Id="rId10" Type="http://schemas.openxmlformats.org/officeDocument/2006/relationships/diagramColors" Target="../diagrams/colors1.xml"/><Relationship Id="rId4" Type="http://schemas.openxmlformats.org/officeDocument/2006/relationships/audio" Target="../media/media15.m4a"/><Relationship Id="rId9"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15000"/>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024249"/>
          </a:xfrm>
        </p:spPr>
        <p:txBody>
          <a:bodyPr/>
          <a:lstStyle/>
          <a:p>
            <a:r>
              <a:rPr lang="en-US" altLang="ko-KR" sz="10000" dirty="0">
                <a:solidFill>
                  <a:schemeClr val="bg1"/>
                </a:solidFill>
                <a:latin typeface="+mj-ea"/>
              </a:rPr>
              <a:t>3·1</a:t>
            </a:r>
            <a:r>
              <a:rPr lang="ko-KR" altLang="en-US" sz="10000" dirty="0">
                <a:solidFill>
                  <a:schemeClr val="bg1"/>
                </a:solidFill>
                <a:latin typeface="+mj-ea"/>
              </a:rPr>
              <a:t>운동</a:t>
            </a:r>
            <a:endParaRPr lang="en-US" dirty="0">
              <a:solidFill>
                <a:schemeClr val="bg1"/>
              </a:solidFill>
              <a:latin typeface="+mj-ea"/>
            </a:endParaRPr>
          </a:p>
        </p:txBody>
      </p:sp>
      <p:sp>
        <p:nvSpPr>
          <p:cNvPr id="3" name="Subtitle 2"/>
          <p:cNvSpPr>
            <a:spLocks noGrp="1"/>
          </p:cNvSpPr>
          <p:nvPr>
            <p:ph type="subTitle" idx="1"/>
          </p:nvPr>
        </p:nvSpPr>
        <p:spPr>
          <a:xfrm>
            <a:off x="1524000" y="4041309"/>
            <a:ext cx="9144000" cy="889280"/>
          </a:xfrm>
        </p:spPr>
        <p:txBody>
          <a:bodyPr>
            <a:normAutofit/>
          </a:bodyPr>
          <a:lstStyle/>
          <a:p>
            <a:r>
              <a:rPr lang="en-US" altLang="ko-KR" sz="5000" dirty="0">
                <a:solidFill>
                  <a:schemeClr val="bg1"/>
                </a:solidFill>
                <a:latin typeface="+mj-ea"/>
                <a:ea typeface="+mj-ea"/>
              </a:rPr>
              <a:t>3·1</a:t>
            </a:r>
            <a:r>
              <a:rPr lang="ko-KR" altLang="en-US" sz="5000" dirty="0">
                <a:solidFill>
                  <a:schemeClr val="bg1"/>
                </a:solidFill>
                <a:latin typeface="+mj-ea"/>
                <a:ea typeface="+mj-ea"/>
              </a:rPr>
              <a:t>운동이 일어난 시대적 배경</a:t>
            </a:r>
            <a:endParaRPr lang="en-US" sz="5000" dirty="0">
              <a:solidFill>
                <a:schemeClr val="bg1"/>
              </a:solidFill>
              <a:latin typeface="+mj-ea"/>
              <a:ea typeface="+mj-ea"/>
            </a:endParaRPr>
          </a:p>
        </p:txBody>
      </p:sp>
      <p:pic>
        <p:nvPicPr>
          <p:cNvPr id="4" name="1">
            <a:hlinkClick r:id="" action="ppaction://media"/>
            <a:extLst>
              <a:ext uri="{FF2B5EF4-FFF2-40B4-BE49-F238E27FC236}">
                <a16:creationId xmlns:a16="http://schemas.microsoft.com/office/drawing/2014/main" id="{7C302B58-3331-4C7C-8D1A-A374E5EC9C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0433" y="6385560"/>
            <a:ext cx="304800" cy="304800"/>
          </a:xfrm>
          <a:prstGeom prst="rect">
            <a:avLst/>
          </a:prstGeom>
        </p:spPr>
      </p:pic>
    </p:spTree>
    <p:extLst>
      <p:ext uri="{BB962C8B-B14F-4D97-AF65-F5344CB8AC3E}">
        <p14:creationId xmlns:p14="http://schemas.microsoft.com/office/powerpoint/2010/main" val="3470781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2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dirty="0"/>
              <a:t>쇄국과 개방사이 조선의 선택 </a:t>
            </a:r>
            <a:endParaRPr lang="en-US" dirty="0"/>
          </a:p>
        </p:txBody>
      </p:sp>
      <p:graphicFrame>
        <p:nvGraphicFramePr>
          <p:cNvPr id="8" name="Diagram 7"/>
          <p:cNvGraphicFramePr/>
          <p:nvPr>
            <p:extLst>
              <p:ext uri="{D42A27DB-BD31-4B8C-83A1-F6EECF244321}">
                <p14:modId xmlns:p14="http://schemas.microsoft.com/office/powerpoint/2010/main" val="923604768"/>
              </p:ext>
            </p:extLst>
          </p:nvPr>
        </p:nvGraphicFramePr>
        <p:xfrm>
          <a:off x="775447" y="1445684"/>
          <a:ext cx="9321800" cy="491066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Rectangle 9"/>
          <p:cNvSpPr/>
          <p:nvPr/>
        </p:nvSpPr>
        <p:spPr>
          <a:xfrm>
            <a:off x="703729" y="2045307"/>
            <a:ext cx="2743200" cy="9144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effectLst>
                  <a:outerShdw blurRad="38100" dist="38100" dir="2700000" algn="tl">
                    <a:srgbClr val="000000">
                      <a:alpha val="43137"/>
                    </a:srgbClr>
                  </a:outerShdw>
                </a:effectLst>
              </a:rPr>
              <a:t>Closed Country</a:t>
            </a:r>
          </a:p>
          <a:p>
            <a:pPr algn="ctr"/>
            <a:r>
              <a:rPr lang="en-US" sz="2400" b="1" dirty="0">
                <a:solidFill>
                  <a:schemeClr val="bg1"/>
                </a:solidFill>
                <a:effectLst>
                  <a:outerShdw blurRad="38100" dist="38100" dir="2700000" algn="tl">
                    <a:srgbClr val="000000">
                      <a:alpha val="43137"/>
                    </a:srgbClr>
                  </a:outerShdw>
                </a:effectLst>
              </a:rPr>
              <a:t>Foreign Policy</a:t>
            </a:r>
          </a:p>
        </p:txBody>
      </p:sp>
      <p:sp>
        <p:nvSpPr>
          <p:cNvPr id="11" name="Rectangle 10"/>
          <p:cNvSpPr/>
          <p:nvPr/>
        </p:nvSpPr>
        <p:spPr>
          <a:xfrm>
            <a:off x="8960224" y="4361687"/>
            <a:ext cx="2743200" cy="914400"/>
          </a:xfrm>
          <a:prstGeom prst="rect">
            <a:avLst/>
          </a:prstGeom>
          <a:solidFill>
            <a:srgbClr val="FFF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effectLst>
                  <a:outerShdw blurRad="38100" dist="38100" dir="2700000" algn="tl">
                    <a:srgbClr val="000000">
                      <a:alpha val="43137"/>
                    </a:srgbClr>
                  </a:outerShdw>
                </a:effectLst>
              </a:rPr>
              <a:t>Opening-up</a:t>
            </a:r>
          </a:p>
        </p:txBody>
      </p:sp>
      <p:pic>
        <p:nvPicPr>
          <p:cNvPr id="3" name="10">
            <a:hlinkClick r:id="" action="ppaction://media"/>
            <a:extLst>
              <a:ext uri="{FF2B5EF4-FFF2-40B4-BE49-F238E27FC236}">
                <a16:creationId xmlns:a16="http://schemas.microsoft.com/office/drawing/2014/main" id="{4D25B691-AE3B-40E2-8CAE-5F0D7210C55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226697" y="6203950"/>
            <a:ext cx="304800" cy="304800"/>
          </a:xfrm>
          <a:prstGeom prst="rect">
            <a:avLst/>
          </a:prstGeom>
        </p:spPr>
      </p:pic>
    </p:spTree>
    <p:extLst>
      <p:ext uri="{BB962C8B-B14F-4D97-AF65-F5344CB8AC3E}">
        <p14:creationId xmlns:p14="http://schemas.microsoft.com/office/powerpoint/2010/main" val="3215003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3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2884" y="280721"/>
            <a:ext cx="6790660" cy="2217931"/>
          </a:xfrm>
        </p:spPr>
        <p:txBody>
          <a:bodyPr>
            <a:normAutofit/>
          </a:bodyPr>
          <a:lstStyle/>
          <a:p>
            <a:pPr algn="l"/>
            <a:r>
              <a:rPr lang="ko-KR" altLang="en-US" dirty="0"/>
              <a:t>쇄국정책 </a:t>
            </a:r>
            <a:br>
              <a:rPr lang="en-US" altLang="ko-KR" dirty="0"/>
            </a:br>
            <a:r>
              <a:rPr lang="en-US" altLang="ko-KR" sz="4000" dirty="0">
                <a:effectLst/>
              </a:rPr>
              <a:t>(Closed Country Foreign Policy)</a:t>
            </a:r>
            <a:endParaRPr lang="en-US" sz="6600" dirty="0">
              <a:effectLst/>
            </a:endParaRPr>
          </a:p>
        </p:txBody>
      </p:sp>
      <p:sp>
        <p:nvSpPr>
          <p:cNvPr id="3" name="Content Placeholder 2"/>
          <p:cNvSpPr>
            <a:spLocks noGrp="1"/>
          </p:cNvSpPr>
          <p:nvPr>
            <p:ph idx="1"/>
          </p:nvPr>
        </p:nvSpPr>
        <p:spPr>
          <a:xfrm>
            <a:off x="740735" y="2434855"/>
            <a:ext cx="7315200" cy="3703310"/>
          </a:xfrm>
        </p:spPr>
        <p:txBody>
          <a:bodyPr>
            <a:normAutofit/>
          </a:bodyPr>
          <a:lstStyle/>
          <a:p>
            <a:pPr>
              <a:lnSpc>
                <a:spcPct val="100000"/>
              </a:lnSpc>
            </a:pPr>
            <a:r>
              <a:rPr lang="ko-KR" altLang="en-US" sz="3200" dirty="0"/>
              <a:t>서양과 교역</a:t>
            </a:r>
            <a:r>
              <a:rPr lang="en-US" altLang="ko-KR" sz="3200" dirty="0"/>
              <a:t>(Trading)</a:t>
            </a:r>
            <a:r>
              <a:rPr lang="ko-KR" altLang="en-US" sz="3200" dirty="0"/>
              <a:t>이나 문화 교류</a:t>
            </a:r>
            <a:r>
              <a:rPr lang="en-US" altLang="ko-KR" sz="3200" dirty="0"/>
              <a:t>(Cultural Exchange)</a:t>
            </a:r>
            <a:r>
              <a:rPr lang="ko-KR" altLang="en-US" sz="3200" dirty="0"/>
              <a:t>를 하지 않는 것</a:t>
            </a:r>
            <a:endParaRPr lang="en-US" altLang="ko-KR" sz="3200" dirty="0"/>
          </a:p>
          <a:p>
            <a:pPr>
              <a:lnSpc>
                <a:spcPct val="100000"/>
              </a:lnSpc>
            </a:pPr>
            <a:r>
              <a:rPr lang="ko-KR" altLang="en-US" sz="3200" dirty="0"/>
              <a:t>중국과의 교역은 계속 함</a:t>
            </a:r>
            <a:endParaRPr lang="en-US" altLang="ko-KR" sz="3200" dirty="0"/>
          </a:p>
          <a:p>
            <a:pPr>
              <a:lnSpc>
                <a:spcPct val="100000"/>
              </a:lnSpc>
            </a:pPr>
            <a:r>
              <a:rPr lang="ko-KR" altLang="en-US" sz="3200" dirty="0"/>
              <a:t>고종의 아버지 흥선대원군의 정책</a:t>
            </a:r>
            <a:endParaRPr lang="en-US" altLang="ko-KR" sz="3200" dirty="0"/>
          </a:p>
          <a:p>
            <a:pPr>
              <a:lnSpc>
                <a:spcPct val="100000"/>
              </a:lnSpc>
            </a:pPr>
            <a:r>
              <a:rPr lang="ko-KR" altLang="en-US" sz="3200" dirty="0"/>
              <a:t>강화도 조약으로 개방</a:t>
            </a:r>
            <a:r>
              <a:rPr lang="en-US" altLang="ko-KR" sz="3200" dirty="0"/>
              <a:t>(Opening-up)</a:t>
            </a:r>
            <a:r>
              <a:rPr lang="ko-KR" altLang="en-US" sz="3200" dirty="0"/>
              <a:t>을 하게 됨</a:t>
            </a:r>
            <a:endParaRPr lang="en-US" altLang="ko-KR" sz="3200" dirty="0"/>
          </a:p>
        </p:txBody>
      </p:sp>
      <p:pic>
        <p:nvPicPr>
          <p:cNvPr id="6" name="Picture 5"/>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8153400" y="230737"/>
            <a:ext cx="3886200" cy="5595905"/>
          </a:xfrm>
          <a:prstGeom prst="rect">
            <a:avLst/>
          </a:prstGeom>
        </p:spPr>
      </p:pic>
      <p:sp>
        <p:nvSpPr>
          <p:cNvPr id="5" name="Rounded Rectangle 4"/>
          <p:cNvSpPr/>
          <p:nvPr/>
        </p:nvSpPr>
        <p:spPr>
          <a:xfrm>
            <a:off x="8153400" y="5621303"/>
            <a:ext cx="3886200" cy="910758"/>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b="1" dirty="0">
                <a:solidFill>
                  <a:schemeClr val="bg1"/>
                </a:solidFill>
              </a:rPr>
              <a:t>흥선대원군</a:t>
            </a:r>
            <a:endParaRPr lang="en-US" altLang="ko-KR" sz="3200" b="1" dirty="0">
              <a:solidFill>
                <a:schemeClr val="bg1"/>
              </a:solidFill>
            </a:endParaRPr>
          </a:p>
        </p:txBody>
      </p:sp>
      <p:pic>
        <p:nvPicPr>
          <p:cNvPr id="4" name="11">
            <a:hlinkClick r:id="" action="ppaction://media"/>
            <a:extLst>
              <a:ext uri="{FF2B5EF4-FFF2-40B4-BE49-F238E27FC236}">
                <a16:creationId xmlns:a16="http://schemas.microsoft.com/office/drawing/2014/main" id="{98CBFF8E-1DEB-4C82-AEC4-F98077E8213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84152" y="6227261"/>
            <a:ext cx="304800" cy="304800"/>
          </a:xfrm>
          <a:prstGeom prst="rect">
            <a:avLst/>
          </a:prstGeom>
        </p:spPr>
      </p:pic>
    </p:spTree>
    <p:extLst>
      <p:ext uri="{BB962C8B-B14F-4D97-AF65-F5344CB8AC3E}">
        <p14:creationId xmlns:p14="http://schemas.microsoft.com/office/powerpoint/2010/main" val="1729099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13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0567"/>
            <a:ext cx="10972800" cy="1325563"/>
          </a:xfrm>
        </p:spPr>
        <p:txBody>
          <a:bodyPr>
            <a:normAutofit fontScale="90000"/>
          </a:bodyPr>
          <a:lstStyle/>
          <a:p>
            <a:r>
              <a:rPr lang="ko-KR" altLang="en-US" sz="6000" dirty="0">
                <a:latin typeface="+mj-ea"/>
              </a:rPr>
              <a:t>강화도 조약 </a:t>
            </a:r>
            <a:r>
              <a:rPr lang="en-US" altLang="ko-KR" sz="4400" dirty="0"/>
              <a:t>(</a:t>
            </a:r>
            <a:r>
              <a:rPr lang="en-US" sz="4400" dirty="0"/>
              <a:t>Japan–Korea Treaty of 1876</a:t>
            </a:r>
            <a:r>
              <a:rPr lang="en-US" dirty="0">
                <a:latin typeface="+mj-ea"/>
              </a:rPr>
              <a:t>)</a:t>
            </a:r>
            <a:r>
              <a:rPr lang="ko-KR" altLang="en-US" dirty="0">
                <a:latin typeface="+mj-ea"/>
              </a:rPr>
              <a:t> </a:t>
            </a:r>
            <a:endParaRPr lang="en-US" dirty="0">
              <a:latin typeface="+mj-ea"/>
            </a:endParaRPr>
          </a:p>
        </p:txBody>
      </p:sp>
      <p:pic>
        <p:nvPicPr>
          <p:cNvPr id="10" name="Content Placeholder 9"/>
          <p:cNvPicPr>
            <a:picLocks noGrp="1"/>
          </p:cNvPicPr>
          <p:nvPr>
            <p:ph idx="1"/>
          </p:nvPr>
        </p:nvPicPr>
        <p:blipFill>
          <a:blip r:embed="rId7">
            <a:extLst>
              <a:ext uri="{28A0092B-C50C-407E-A947-70E740481C1C}">
                <a14:useLocalDpi xmlns:a14="http://schemas.microsoft.com/office/drawing/2010/main" val="0"/>
              </a:ext>
            </a:extLst>
          </a:blip>
          <a:stretch>
            <a:fillRect/>
          </a:stretch>
        </p:blipFill>
        <p:spPr>
          <a:xfrm>
            <a:off x="152400" y="1696884"/>
            <a:ext cx="11887200" cy="5029200"/>
          </a:xfrm>
          <a:ln w="127000">
            <a:solidFill>
              <a:schemeClr val="bg1"/>
            </a:solidFill>
          </a:ln>
        </p:spPr>
      </p:pic>
      <p:sp>
        <p:nvSpPr>
          <p:cNvPr id="5" name="Rounded Rectangle 4"/>
          <p:cNvSpPr/>
          <p:nvPr/>
        </p:nvSpPr>
        <p:spPr>
          <a:xfrm>
            <a:off x="8015176" y="1836112"/>
            <a:ext cx="3886200" cy="910758"/>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b="1" dirty="0">
                <a:solidFill>
                  <a:schemeClr val="bg1"/>
                </a:solidFill>
              </a:rPr>
              <a:t>개방의 시작</a:t>
            </a:r>
            <a:endParaRPr lang="en-US" altLang="ko-KR" sz="3200" b="1" dirty="0">
              <a:solidFill>
                <a:schemeClr val="bg1"/>
              </a:solidFill>
            </a:endParaRPr>
          </a:p>
        </p:txBody>
      </p:sp>
      <p:pic>
        <p:nvPicPr>
          <p:cNvPr id="3" name="12_1">
            <a:hlinkClick r:id="" action="ppaction://media"/>
            <a:extLst>
              <a:ext uri="{FF2B5EF4-FFF2-40B4-BE49-F238E27FC236}">
                <a16:creationId xmlns:a16="http://schemas.microsoft.com/office/drawing/2014/main" id="{A437F0BD-1A8E-403B-87C2-9018C1FB5CD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04800" y="6132558"/>
            <a:ext cx="304800" cy="304800"/>
          </a:xfrm>
          <a:prstGeom prst="rect">
            <a:avLst/>
          </a:prstGeom>
        </p:spPr>
      </p:pic>
      <p:pic>
        <p:nvPicPr>
          <p:cNvPr id="4" name="12_2">
            <a:hlinkClick r:id="" action="ppaction://media"/>
            <a:extLst>
              <a:ext uri="{FF2B5EF4-FFF2-40B4-BE49-F238E27FC236}">
                <a16:creationId xmlns:a16="http://schemas.microsoft.com/office/drawing/2014/main" id="{B7C52447-4F9D-4CE4-844E-3E2E0683887C}"/>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762000" y="6126663"/>
            <a:ext cx="304800" cy="304800"/>
          </a:xfrm>
          <a:prstGeom prst="rect">
            <a:avLst/>
          </a:prstGeom>
        </p:spPr>
      </p:pic>
    </p:spTree>
    <p:extLst>
      <p:ext uri="{BB962C8B-B14F-4D97-AF65-F5344CB8AC3E}">
        <p14:creationId xmlns:p14="http://schemas.microsoft.com/office/powerpoint/2010/main" val="3244274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36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par>
                                <p:cTn id="14" presetID="1" presetClass="mediacall" presetSubtype="0" fill="hold" nodeType="withEffect">
                                  <p:stCondLst>
                                    <p:cond delay="0"/>
                                  </p:stCondLst>
                                  <p:childTnLst>
                                    <p:cmd type="call" cmd="playFrom(0.0)">
                                      <p:cBhvr>
                                        <p:cTn id="15" dur="61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3"/>
                </p:tgtEl>
              </p:cMediaNode>
            </p:audio>
            <p:audio>
              <p:cMediaNode vol="80000">
                <p:cTn id="17" fill="hold" display="0">
                  <p:stCondLst>
                    <p:cond delay="indefinite"/>
                  </p:stCondLst>
                  <p:endCondLst>
                    <p:cond evt="onStopAudio" delay="0">
                      <p:tgtEl>
                        <p:sldTgt/>
                      </p:tgtEl>
                    </p:cond>
                  </p:endCondLst>
                </p:cTn>
                <p:tgtEl>
                  <p:spTgt spid="4"/>
                </p:tgtEl>
              </p:cMediaNode>
            </p:audio>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o-KR" altLang="en-US" dirty="0"/>
              <a:t>동학 농민 운동</a:t>
            </a:r>
            <a:r>
              <a:rPr lang="ko-KR" altLang="en-US" sz="5600" dirty="0"/>
              <a:t> </a:t>
            </a:r>
            <a:r>
              <a:rPr lang="en-US" altLang="ko-KR" sz="4000" dirty="0"/>
              <a:t>(Donghak Peasant Revolution)</a:t>
            </a:r>
            <a:endParaRPr lang="en-US" sz="4000" dirty="0"/>
          </a:p>
        </p:txBody>
      </p:sp>
      <p:sp>
        <p:nvSpPr>
          <p:cNvPr id="3" name="Content Placeholder 2"/>
          <p:cNvSpPr>
            <a:spLocks noGrp="1"/>
          </p:cNvSpPr>
          <p:nvPr>
            <p:ph idx="1"/>
          </p:nvPr>
        </p:nvSpPr>
        <p:spPr>
          <a:xfrm>
            <a:off x="367412" y="1826937"/>
            <a:ext cx="5190460" cy="4351338"/>
          </a:xfrm>
        </p:spPr>
        <p:txBody>
          <a:bodyPr>
            <a:noAutofit/>
          </a:bodyPr>
          <a:lstStyle/>
          <a:p>
            <a:pPr>
              <a:lnSpc>
                <a:spcPct val="100000"/>
              </a:lnSpc>
            </a:pPr>
            <a:r>
              <a:rPr lang="ko-KR" altLang="en-US" sz="3200" dirty="0">
                <a:latin typeface="+mn-ea"/>
              </a:rPr>
              <a:t>정치</a:t>
            </a:r>
            <a:r>
              <a:rPr lang="en-US" altLang="ko-KR" sz="3200" dirty="0">
                <a:latin typeface="+mn-ea"/>
              </a:rPr>
              <a:t>·</a:t>
            </a:r>
            <a:r>
              <a:rPr lang="ko-KR" altLang="en-US" sz="3200" dirty="0">
                <a:latin typeface="+mn-ea"/>
              </a:rPr>
              <a:t>사회 개혁</a:t>
            </a:r>
            <a:r>
              <a:rPr lang="en-US" altLang="ko-KR" sz="3200" dirty="0">
                <a:latin typeface="+mn-ea"/>
              </a:rPr>
              <a:t>(Reformation)</a:t>
            </a:r>
          </a:p>
          <a:p>
            <a:pPr>
              <a:lnSpc>
                <a:spcPct val="100000"/>
              </a:lnSpc>
            </a:pPr>
            <a:r>
              <a:rPr lang="ko-KR" altLang="en-US" sz="3200" dirty="0">
                <a:latin typeface="+mn-ea"/>
              </a:rPr>
              <a:t>외세</a:t>
            </a:r>
            <a:r>
              <a:rPr lang="en-US" altLang="ko-KR" sz="3200" dirty="0">
                <a:latin typeface="+mn-ea"/>
              </a:rPr>
              <a:t>(Foreign Power)</a:t>
            </a:r>
            <a:r>
              <a:rPr lang="ko-KR" altLang="en-US" sz="3200" dirty="0">
                <a:latin typeface="+mn-ea"/>
              </a:rPr>
              <a:t>를 물리치려 함</a:t>
            </a:r>
            <a:endParaRPr lang="en-US" altLang="ko-KR" sz="3200" dirty="0">
              <a:latin typeface="+mn-ea"/>
            </a:endParaRPr>
          </a:p>
          <a:p>
            <a:pPr>
              <a:lnSpc>
                <a:spcPct val="100000"/>
              </a:lnSpc>
            </a:pPr>
            <a:r>
              <a:rPr lang="ko-KR" altLang="en-US" sz="3200" dirty="0">
                <a:latin typeface="+mn-ea"/>
              </a:rPr>
              <a:t>민중운동</a:t>
            </a:r>
            <a:r>
              <a:rPr lang="en-US" altLang="ko-KR" sz="3200" dirty="0">
                <a:latin typeface="+mn-ea"/>
              </a:rPr>
              <a:t>(Movement of people)</a:t>
            </a:r>
          </a:p>
          <a:p>
            <a:pPr>
              <a:lnSpc>
                <a:spcPct val="100000"/>
              </a:lnSpc>
            </a:pPr>
            <a:r>
              <a:rPr lang="ko-KR" altLang="en-US" sz="3200" dirty="0">
                <a:latin typeface="+mn-ea"/>
              </a:rPr>
              <a:t>관군과 일본에 의해 진압</a:t>
            </a:r>
            <a:endParaRPr lang="en-US" altLang="ko-KR" sz="3200" dirty="0">
              <a:latin typeface="+mn-ea"/>
            </a:endParaRPr>
          </a:p>
        </p:txBody>
      </p:sp>
      <p:pic>
        <p:nvPicPr>
          <p:cNvPr id="7" name="Picture 6"/>
          <p:cNvPicPr>
            <a:picLocks/>
          </p:cNvPicPr>
          <p:nvPr/>
        </p:nvPicPr>
        <p:blipFill>
          <a:blip r:embed="rId5">
            <a:extLst>
              <a:ext uri="{28A0092B-C50C-407E-A947-70E740481C1C}">
                <a14:useLocalDpi xmlns:a14="http://schemas.microsoft.com/office/drawing/2010/main" val="0"/>
              </a:ext>
            </a:extLst>
          </a:blip>
          <a:stretch>
            <a:fillRect/>
          </a:stretch>
        </p:blipFill>
        <p:spPr>
          <a:xfrm>
            <a:off x="5557872" y="1603653"/>
            <a:ext cx="6400800" cy="5029200"/>
          </a:xfrm>
          <a:prstGeom prst="rect">
            <a:avLst/>
          </a:prstGeom>
          <a:blipFill>
            <a:blip r:embed="rId6"/>
            <a:tile tx="0" ty="0" sx="100000" sy="100000" flip="none" algn="tl"/>
          </a:blipFill>
          <a:ln w="127000">
            <a:solidFill>
              <a:schemeClr val="bg1"/>
            </a:solidFill>
          </a:ln>
        </p:spPr>
      </p:pic>
      <p:pic>
        <p:nvPicPr>
          <p:cNvPr id="4" name="13">
            <a:hlinkClick r:id="" action="ppaction://media"/>
            <a:extLst>
              <a:ext uri="{FF2B5EF4-FFF2-40B4-BE49-F238E27FC236}">
                <a16:creationId xmlns:a16="http://schemas.microsoft.com/office/drawing/2014/main" id="{A887C75F-5244-4F98-AC7C-54D9B78CBAD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74623" y="6178275"/>
            <a:ext cx="304800" cy="304800"/>
          </a:xfrm>
          <a:prstGeom prst="rect">
            <a:avLst/>
          </a:prstGeom>
        </p:spPr>
      </p:pic>
    </p:spTree>
    <p:extLst>
      <p:ext uri="{BB962C8B-B14F-4D97-AF65-F5344CB8AC3E}">
        <p14:creationId xmlns:p14="http://schemas.microsoft.com/office/powerpoint/2010/main" val="19749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74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p:cNvPicPr>
          <p:nvPr>
            <p:ph idx="1"/>
          </p:nvPr>
        </p:nvPicPr>
        <p:blipFill>
          <a:blip r:embed="rId5" cstate="print">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389297" y="1653272"/>
            <a:ext cx="4572000" cy="5029200"/>
          </a:xfrm>
          <a:ln w="127000">
            <a:solidFill>
              <a:schemeClr val="bg1"/>
            </a:solidFill>
          </a:ln>
        </p:spPr>
      </p:pic>
      <p:pic>
        <p:nvPicPr>
          <p:cNvPr id="6" name="Picture 5"/>
          <p:cNvPicPr>
            <a:picLocks/>
          </p:cNvPicPr>
          <p:nvPr/>
        </p:nvPicPr>
        <p:blipFill rotWithShape="1">
          <a:blip r:embed="rId7"/>
          <a:srcRect l="7968"/>
          <a:stretch/>
        </p:blipFill>
        <p:spPr>
          <a:xfrm>
            <a:off x="279982" y="1653272"/>
            <a:ext cx="6858000" cy="5029200"/>
          </a:xfrm>
          <a:prstGeom prst="rect">
            <a:avLst/>
          </a:prstGeom>
          <a:ln w="127000">
            <a:solidFill>
              <a:schemeClr val="bg1"/>
            </a:solidFill>
          </a:ln>
        </p:spPr>
      </p:pic>
      <p:sp>
        <p:nvSpPr>
          <p:cNvPr id="10" name="Rounded Rectangle 9"/>
          <p:cNvSpPr/>
          <p:nvPr/>
        </p:nvSpPr>
        <p:spPr>
          <a:xfrm>
            <a:off x="1765882" y="140119"/>
            <a:ext cx="3886200" cy="1513153"/>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dirty="0">
                <a:solidFill>
                  <a:schemeClr val="bg1"/>
                </a:solidFill>
              </a:rPr>
              <a:t>청일전쟁 </a:t>
            </a:r>
            <a:r>
              <a:rPr lang="en-US" altLang="ko-KR" sz="3200" dirty="0">
                <a:solidFill>
                  <a:schemeClr val="bg1"/>
                </a:solidFill>
              </a:rPr>
              <a:t>1894-1895</a:t>
            </a:r>
          </a:p>
          <a:p>
            <a:pPr algn="ctr"/>
            <a:r>
              <a:rPr lang="en-US" sz="3200" dirty="0">
                <a:solidFill>
                  <a:schemeClr val="bg1"/>
                </a:solidFill>
              </a:rPr>
              <a:t>(Sino-Japanese War)</a:t>
            </a:r>
            <a:endParaRPr lang="en-US" sz="3600" dirty="0">
              <a:solidFill>
                <a:schemeClr val="bg1"/>
              </a:solidFill>
            </a:endParaRPr>
          </a:p>
        </p:txBody>
      </p:sp>
      <p:sp>
        <p:nvSpPr>
          <p:cNvPr id="11" name="Rounded Rectangle 10"/>
          <p:cNvSpPr/>
          <p:nvPr/>
        </p:nvSpPr>
        <p:spPr>
          <a:xfrm>
            <a:off x="7544354" y="140118"/>
            <a:ext cx="4261885" cy="1513153"/>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dirty="0">
                <a:solidFill>
                  <a:schemeClr val="bg1"/>
                </a:solidFill>
              </a:rPr>
              <a:t>러일전쟁 </a:t>
            </a:r>
            <a:r>
              <a:rPr lang="en-US" altLang="ko-KR" sz="3200" dirty="0">
                <a:solidFill>
                  <a:schemeClr val="bg1"/>
                </a:solidFill>
              </a:rPr>
              <a:t>1904-1905</a:t>
            </a:r>
          </a:p>
          <a:p>
            <a:pPr algn="ctr"/>
            <a:r>
              <a:rPr lang="en-US" sz="3200" dirty="0">
                <a:solidFill>
                  <a:schemeClr val="bg1"/>
                </a:solidFill>
              </a:rPr>
              <a:t>(Russo-Japanese War)</a:t>
            </a:r>
          </a:p>
        </p:txBody>
      </p:sp>
      <p:pic>
        <p:nvPicPr>
          <p:cNvPr id="2" name="14">
            <a:hlinkClick r:id="" action="ppaction://media"/>
            <a:extLst>
              <a:ext uri="{FF2B5EF4-FFF2-40B4-BE49-F238E27FC236}">
                <a16:creationId xmlns:a16="http://schemas.microsoft.com/office/drawing/2014/main" id="{C9C69852-3C6A-4DF8-BEC0-04ABC6DCBC8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79982" y="6196780"/>
            <a:ext cx="304800" cy="304800"/>
          </a:xfrm>
          <a:prstGeom prst="rect">
            <a:avLst/>
          </a:prstGeom>
        </p:spPr>
      </p:pic>
    </p:spTree>
    <p:extLst>
      <p:ext uri="{BB962C8B-B14F-4D97-AF65-F5344CB8AC3E}">
        <p14:creationId xmlns:p14="http://schemas.microsoft.com/office/powerpoint/2010/main" val="990062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par>
                                <p:cTn id="16" presetID="1" presetClass="mediacall" presetSubtype="0" fill="hold" nodeType="withEffect">
                                  <p:stCondLst>
                                    <p:cond delay="0"/>
                                  </p:stCondLst>
                                  <p:childTnLst>
                                    <p:cmd type="call" cmd="playFrom(0.0)">
                                      <p:cBhvr>
                                        <p:cTn id="17" dur="1287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2"/>
                </p:tgtEl>
              </p:cMediaNode>
            </p:audio>
          </p:childTnLst>
        </p:cTn>
      </p:par>
    </p:tnLst>
    <p:bldLst>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2279"/>
            <a:ext cx="10515600" cy="1804427"/>
          </a:xfrm>
        </p:spPr>
        <p:txBody>
          <a:bodyPr>
            <a:normAutofit/>
          </a:bodyPr>
          <a:lstStyle/>
          <a:p>
            <a:pPr algn="l"/>
            <a:r>
              <a:rPr lang="ko-KR" altLang="en-US" dirty="0">
                <a:latin typeface="+mn-ea"/>
                <a:ea typeface="+mn-ea"/>
              </a:rPr>
              <a:t>을사늑약 </a:t>
            </a:r>
            <a:r>
              <a:rPr lang="en-US" altLang="ko-KR" sz="4000" dirty="0">
                <a:ea typeface="+mn-ea"/>
              </a:rPr>
              <a:t>(Japan-Korea Treaty, 1905 </a:t>
            </a:r>
            <a:br>
              <a:rPr lang="en-US" altLang="ko-KR" sz="4000" dirty="0">
                <a:ea typeface="+mn-ea"/>
              </a:rPr>
            </a:br>
            <a:r>
              <a:rPr lang="en-US" altLang="ko-KR" sz="4000" dirty="0">
                <a:ea typeface="+mn-ea"/>
              </a:rPr>
              <a:t>                           / a.k.a. </a:t>
            </a:r>
            <a:r>
              <a:rPr lang="en-US" altLang="ko-KR" sz="4000" dirty="0" err="1">
                <a:ea typeface="+mn-ea"/>
              </a:rPr>
              <a:t>Eulsa</a:t>
            </a:r>
            <a:r>
              <a:rPr lang="en-US" altLang="ko-KR" sz="4000" dirty="0">
                <a:ea typeface="+mn-ea"/>
              </a:rPr>
              <a:t> Unwilling Treaty)</a:t>
            </a:r>
            <a:endParaRPr lang="en-US" sz="4000" dirty="0">
              <a:ea typeface="+mn-ea"/>
            </a:endParaRPr>
          </a:p>
        </p:txBody>
      </p:sp>
      <p:sp>
        <p:nvSpPr>
          <p:cNvPr id="3" name="Content Placeholder 2"/>
          <p:cNvSpPr>
            <a:spLocks noGrp="1"/>
          </p:cNvSpPr>
          <p:nvPr>
            <p:ph idx="1"/>
          </p:nvPr>
        </p:nvSpPr>
        <p:spPr>
          <a:xfrm>
            <a:off x="838200" y="2635530"/>
            <a:ext cx="10515600" cy="3066210"/>
          </a:xfrm>
        </p:spPr>
        <p:txBody>
          <a:bodyPr>
            <a:noAutofit/>
          </a:bodyPr>
          <a:lstStyle/>
          <a:p>
            <a:r>
              <a:rPr lang="ko-KR" altLang="en-US" sz="3200" dirty="0">
                <a:latin typeface="+mn-ea"/>
              </a:rPr>
              <a:t>외국에 있는 일본의 대표자 또는 영사가 외국에 있는 한국 사람들을 보호한다</a:t>
            </a:r>
            <a:r>
              <a:rPr lang="en-US" altLang="ko-KR" sz="3200" dirty="0">
                <a:latin typeface="+mn-ea"/>
              </a:rPr>
              <a:t>. (</a:t>
            </a:r>
            <a:r>
              <a:rPr lang="ko-KR" altLang="en-US" sz="3200" dirty="0">
                <a:latin typeface="+mn-ea"/>
              </a:rPr>
              <a:t>한국 공사관의 폐쇄</a:t>
            </a:r>
            <a:r>
              <a:rPr lang="en-US" altLang="ko-KR" sz="3200" dirty="0">
                <a:latin typeface="+mn-ea"/>
              </a:rPr>
              <a:t>)</a:t>
            </a:r>
          </a:p>
          <a:p>
            <a:pPr marL="0" indent="0">
              <a:buNone/>
            </a:pPr>
            <a:endParaRPr lang="en-US" altLang="ko-KR" dirty="0">
              <a:latin typeface="+mn-ea"/>
            </a:endParaRPr>
          </a:p>
          <a:p>
            <a:r>
              <a:rPr lang="ko-KR" altLang="en-US" sz="3200" dirty="0">
                <a:latin typeface="+mn-ea"/>
              </a:rPr>
              <a:t>한국 정부는 일본 정부의 중개없이 다른 나라와 조약을 맺을 수 없다</a:t>
            </a:r>
            <a:r>
              <a:rPr lang="en-US" altLang="ko-KR" sz="3200" dirty="0">
                <a:latin typeface="+mn-ea"/>
              </a:rPr>
              <a:t>. </a:t>
            </a:r>
          </a:p>
        </p:txBody>
      </p:sp>
      <p:pic>
        <p:nvPicPr>
          <p:cNvPr id="4" name="15">
            <a:hlinkClick r:id="" action="ppaction://media"/>
            <a:extLst>
              <a:ext uri="{FF2B5EF4-FFF2-40B4-BE49-F238E27FC236}">
                <a16:creationId xmlns:a16="http://schemas.microsoft.com/office/drawing/2014/main" id="{E3420405-2E68-46AA-8577-6057DAA22DA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82592" y="6284757"/>
            <a:ext cx="304800" cy="304800"/>
          </a:xfrm>
          <a:prstGeom prst="rect">
            <a:avLst/>
          </a:prstGeom>
        </p:spPr>
      </p:pic>
    </p:spTree>
    <p:extLst>
      <p:ext uri="{BB962C8B-B14F-4D97-AF65-F5344CB8AC3E}">
        <p14:creationId xmlns:p14="http://schemas.microsoft.com/office/powerpoint/2010/main" val="3077805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5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p:cNvPicPr>
          <p:nvPr>
            <p:ph idx="1"/>
          </p:nvPr>
        </p:nvPicPr>
        <p:blipFill>
          <a:blip r:embed="rId5" cstate="print">
            <a:extLst>
              <a:ext uri="{28A0092B-C50C-407E-A947-70E740481C1C}">
                <a14:useLocalDpi xmlns:a14="http://schemas.microsoft.com/office/drawing/2010/main" val="0"/>
              </a:ext>
            </a:extLst>
          </a:blip>
          <a:stretch>
            <a:fillRect/>
          </a:stretch>
        </p:blipFill>
        <p:spPr>
          <a:xfrm>
            <a:off x="15240" y="0"/>
            <a:ext cx="12161520" cy="6858000"/>
          </a:xfrm>
        </p:spPr>
      </p:pic>
      <p:sp>
        <p:nvSpPr>
          <p:cNvPr id="4" name="Rounded Rectangle 3"/>
          <p:cNvSpPr/>
          <p:nvPr/>
        </p:nvSpPr>
        <p:spPr>
          <a:xfrm>
            <a:off x="322565" y="258762"/>
            <a:ext cx="3886200" cy="914400"/>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dirty="0">
                <a:solidFill>
                  <a:schemeClr val="bg1"/>
                </a:solidFill>
              </a:rPr>
              <a:t>을사늑약 이후</a:t>
            </a:r>
            <a:r>
              <a:rPr lang="en-US" altLang="ko-KR" sz="3200" dirty="0">
                <a:solidFill>
                  <a:schemeClr val="bg1"/>
                </a:solidFill>
              </a:rPr>
              <a:t>…</a:t>
            </a:r>
            <a:endParaRPr lang="en-US" sz="3200" dirty="0">
              <a:solidFill>
                <a:schemeClr val="bg1"/>
              </a:solidFill>
            </a:endParaRPr>
          </a:p>
        </p:txBody>
      </p:sp>
      <p:pic>
        <p:nvPicPr>
          <p:cNvPr id="3" name="16">
            <a:hlinkClick r:id="" action="ppaction://media"/>
            <a:extLst>
              <a:ext uri="{FF2B5EF4-FFF2-40B4-BE49-F238E27FC236}">
                <a16:creationId xmlns:a16="http://schemas.microsoft.com/office/drawing/2014/main" id="{5D5D95B3-C06A-4862-BF99-FF8BEBC4B1F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23259" y="6196717"/>
            <a:ext cx="304800" cy="304800"/>
          </a:xfrm>
          <a:prstGeom prst="rect">
            <a:avLst/>
          </a:prstGeom>
        </p:spPr>
      </p:pic>
    </p:spTree>
    <p:extLst>
      <p:ext uri="{BB962C8B-B14F-4D97-AF65-F5344CB8AC3E}">
        <p14:creationId xmlns:p14="http://schemas.microsoft.com/office/powerpoint/2010/main" val="647175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1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dirty="0"/>
              <a:t>의병 </a:t>
            </a:r>
            <a:r>
              <a:rPr lang="en-US" altLang="ko-KR" sz="4000" dirty="0"/>
              <a:t>(Righteous Army)</a:t>
            </a:r>
            <a:endParaRPr lang="en-US" sz="4000" dirty="0"/>
          </a:p>
        </p:txBody>
      </p:sp>
      <p:pic>
        <p:nvPicPr>
          <p:cNvPr id="6" name="Content Placeholder 5"/>
          <p:cNvPicPr>
            <a:picLocks noGrp="1"/>
          </p:cNvPicPr>
          <p:nvPr>
            <p:ph idx="1"/>
          </p:nvPr>
        </p:nvPicPr>
        <p:blipFill rotWithShape="1">
          <a:blip r:embed="rId5" cstate="print">
            <a:extLst>
              <a:ext uri="{28A0092B-C50C-407E-A947-70E740481C1C}">
                <a14:useLocalDpi xmlns:a14="http://schemas.microsoft.com/office/drawing/2010/main" val="0"/>
              </a:ext>
            </a:extLst>
          </a:blip>
          <a:srcRect l="3789" t="17640" r="56378" b="42215"/>
          <a:stretch/>
        </p:blipFill>
        <p:spPr>
          <a:xfrm>
            <a:off x="5821680" y="1669312"/>
            <a:ext cx="6217920" cy="5029200"/>
          </a:xfrm>
          <a:ln w="127000">
            <a:solidFill>
              <a:schemeClr val="bg1"/>
            </a:solidFill>
          </a:ln>
        </p:spPr>
      </p:pic>
      <p:pic>
        <p:nvPicPr>
          <p:cNvPr id="7" name="Picture 6"/>
          <p:cNvPicPr>
            <a:picLocks/>
          </p:cNvPicPr>
          <p:nvPr/>
        </p:nvPicPr>
        <p:blipFill>
          <a:blip r:embed="rId6">
            <a:extLst>
              <a:ext uri="{28A0092B-C50C-407E-A947-70E740481C1C}">
                <a14:useLocalDpi xmlns:a14="http://schemas.microsoft.com/office/drawing/2010/main" val="0"/>
              </a:ext>
            </a:extLst>
          </a:blip>
          <a:stretch>
            <a:fillRect/>
          </a:stretch>
        </p:blipFill>
        <p:spPr>
          <a:xfrm>
            <a:off x="152400" y="1669312"/>
            <a:ext cx="5486400" cy="5029200"/>
          </a:xfrm>
          <a:prstGeom prst="rect">
            <a:avLst/>
          </a:prstGeom>
          <a:ln w="127000">
            <a:solidFill>
              <a:schemeClr val="bg1"/>
            </a:solidFill>
          </a:ln>
        </p:spPr>
      </p:pic>
      <p:pic>
        <p:nvPicPr>
          <p:cNvPr id="3" name="17">
            <a:hlinkClick r:id="" action="ppaction://media"/>
            <a:extLst>
              <a:ext uri="{FF2B5EF4-FFF2-40B4-BE49-F238E27FC236}">
                <a16:creationId xmlns:a16="http://schemas.microsoft.com/office/drawing/2014/main" id="{7C17B519-46EA-40F4-9BD9-5607ADEA653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94583" y="6224994"/>
            <a:ext cx="304800" cy="304800"/>
          </a:xfrm>
          <a:prstGeom prst="rect">
            <a:avLst/>
          </a:prstGeom>
        </p:spPr>
      </p:pic>
    </p:spTree>
    <p:extLst>
      <p:ext uri="{BB962C8B-B14F-4D97-AF65-F5344CB8AC3E}">
        <p14:creationId xmlns:p14="http://schemas.microsoft.com/office/powerpoint/2010/main" val="3241914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4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74"/>
            <a:ext cx="10515600" cy="1371600"/>
          </a:xfrm>
        </p:spPr>
        <p:txBody>
          <a:bodyPr>
            <a:normAutofit/>
          </a:bodyPr>
          <a:lstStyle/>
          <a:p>
            <a:r>
              <a:rPr lang="ko-KR" altLang="en-US" dirty="0"/>
              <a:t>한국 강제 병합 </a:t>
            </a:r>
            <a:r>
              <a:rPr lang="en-US" altLang="ko-KR" sz="4000" dirty="0"/>
              <a:t>(Japan-Korea Annexation)</a:t>
            </a:r>
            <a:endParaRPr lang="en-US" sz="4000" dirty="0"/>
          </a:p>
        </p:txBody>
      </p:sp>
      <p:pic>
        <p:nvPicPr>
          <p:cNvPr id="7" name="Content Placeholder 6"/>
          <p:cNvPicPr>
            <a:picLocks noGrp="1"/>
          </p:cNvPicPr>
          <p:nvPr>
            <p:ph idx="1"/>
          </p:nvPr>
        </p:nvPicPr>
        <p:blipFill>
          <a:blip r:embed="rId7">
            <a:extLst>
              <a:ext uri="{28A0092B-C50C-407E-A947-70E740481C1C}">
                <a14:useLocalDpi xmlns:a14="http://schemas.microsoft.com/office/drawing/2010/main" val="0"/>
              </a:ext>
            </a:extLst>
          </a:blip>
          <a:stretch>
            <a:fillRect/>
          </a:stretch>
        </p:blipFill>
        <p:spPr>
          <a:xfrm>
            <a:off x="609600" y="1644398"/>
            <a:ext cx="10972800" cy="5029200"/>
          </a:xfrm>
          <a:ln w="127000">
            <a:solidFill>
              <a:schemeClr val="bg1"/>
            </a:solidFill>
          </a:ln>
        </p:spPr>
      </p:pic>
      <p:sp>
        <p:nvSpPr>
          <p:cNvPr id="4" name="Rounded Rectangle 3"/>
          <p:cNvSpPr/>
          <p:nvPr/>
        </p:nvSpPr>
        <p:spPr>
          <a:xfrm>
            <a:off x="8080745" y="5105523"/>
            <a:ext cx="3840480" cy="1371600"/>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dirty="0">
                <a:solidFill>
                  <a:schemeClr val="bg1"/>
                </a:solidFill>
              </a:rPr>
              <a:t>일본 국기가 걸린 이곳은 어디일까요</a:t>
            </a:r>
            <a:r>
              <a:rPr lang="en-US" altLang="ko-KR" sz="3200" dirty="0">
                <a:solidFill>
                  <a:schemeClr val="bg1"/>
                </a:solidFill>
              </a:rPr>
              <a:t>?</a:t>
            </a:r>
            <a:endParaRPr lang="en-US" sz="3200" dirty="0">
              <a:solidFill>
                <a:schemeClr val="bg1"/>
              </a:solidFill>
            </a:endParaRPr>
          </a:p>
        </p:txBody>
      </p:sp>
      <p:pic>
        <p:nvPicPr>
          <p:cNvPr id="3" name="18_1">
            <a:hlinkClick r:id="" action="ppaction://media"/>
            <a:extLst>
              <a:ext uri="{FF2B5EF4-FFF2-40B4-BE49-F238E27FC236}">
                <a16:creationId xmlns:a16="http://schemas.microsoft.com/office/drawing/2014/main" id="{AB723D0C-E506-4719-8EB0-BFFF8B2B0A0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95067" y="6214067"/>
            <a:ext cx="304800" cy="304800"/>
          </a:xfrm>
          <a:prstGeom prst="rect">
            <a:avLst/>
          </a:prstGeom>
        </p:spPr>
      </p:pic>
      <p:pic>
        <p:nvPicPr>
          <p:cNvPr id="5" name="18_2">
            <a:hlinkClick r:id="" action="ppaction://media"/>
            <a:extLst>
              <a:ext uri="{FF2B5EF4-FFF2-40B4-BE49-F238E27FC236}">
                <a16:creationId xmlns:a16="http://schemas.microsoft.com/office/drawing/2014/main" id="{328AE103-EEC8-4022-80A5-58A367289822}"/>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11194" y="6214067"/>
            <a:ext cx="304800" cy="304800"/>
          </a:xfrm>
          <a:prstGeom prst="rect">
            <a:avLst/>
          </a:prstGeom>
        </p:spPr>
      </p:pic>
    </p:spTree>
    <p:extLst>
      <p:ext uri="{BB962C8B-B14F-4D97-AF65-F5344CB8AC3E}">
        <p14:creationId xmlns:p14="http://schemas.microsoft.com/office/powerpoint/2010/main" val="2624440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47"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par>
                                <p:cTn id="14" presetID="1" presetClass="mediacall" presetSubtype="0" fill="hold" nodeType="withEffect">
                                  <p:stCondLst>
                                    <p:cond delay="0"/>
                                  </p:stCondLst>
                                  <p:childTnLst>
                                    <p:cmd type="call" cmd="playFrom(0.0)">
                                      <p:cBhvr>
                                        <p:cTn id="15" dur="276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3"/>
                </p:tgtEl>
              </p:cMediaNode>
            </p:audio>
            <p:audio>
              <p:cMediaNode vol="80000">
                <p:cTn id="17" fill="hold" display="0">
                  <p:stCondLst>
                    <p:cond delay="indefinite"/>
                  </p:stCondLst>
                  <p:endCondLst>
                    <p:cond evt="onStopAudio" delay="0">
                      <p:tgtEl>
                        <p:sldTgt/>
                      </p:tgtEl>
                    </p:cond>
                  </p:endCondLst>
                </p:cTn>
                <p:tgtEl>
                  <p:spTgt spid="5"/>
                </p:tgtEl>
              </p:cMediaNode>
            </p:audio>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75286"/>
            <a:ext cx="11887200" cy="970450"/>
          </a:xfrm>
        </p:spPr>
        <p:txBody>
          <a:bodyPr>
            <a:normAutofit/>
          </a:bodyPr>
          <a:lstStyle/>
          <a:p>
            <a:r>
              <a:rPr lang="ko-KR" altLang="en-US" dirty="0"/>
              <a:t>일제의 무단 통치 </a:t>
            </a:r>
            <a:r>
              <a:rPr lang="en-US" altLang="ko-KR" sz="4000" dirty="0"/>
              <a:t>(Japanese Military Ruling)</a:t>
            </a:r>
            <a:endParaRPr lang="en-US" sz="4000" dirty="0"/>
          </a:p>
        </p:txBody>
      </p:sp>
      <p:sp>
        <p:nvSpPr>
          <p:cNvPr id="20" name="Content Placeholder 2"/>
          <p:cNvSpPr txBox="1">
            <a:spLocks/>
          </p:cNvSpPr>
          <p:nvPr/>
        </p:nvSpPr>
        <p:spPr>
          <a:xfrm>
            <a:off x="582706" y="2068479"/>
            <a:ext cx="11070578" cy="36305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ko-KR" altLang="en-US" sz="3200" dirty="0">
                <a:solidFill>
                  <a:schemeClr val="tx1"/>
                </a:solidFill>
                <a:effectLst>
                  <a:outerShdw blurRad="38100" dist="38100" dir="2700000" algn="tl">
                    <a:srgbClr val="000000">
                      <a:alpha val="43137"/>
                    </a:srgbClr>
                  </a:outerShdw>
                </a:effectLst>
                <a:latin typeface="+mn-ea"/>
              </a:rPr>
              <a:t>일본이 한국을 통치하기 위해 조선총독부</a:t>
            </a:r>
            <a:r>
              <a:rPr lang="en-US" altLang="ko-KR" sz="3200" dirty="0">
                <a:solidFill>
                  <a:schemeClr val="tx1"/>
                </a:solidFill>
                <a:effectLst>
                  <a:outerShdw blurRad="38100" dist="38100" dir="2700000" algn="tl">
                    <a:srgbClr val="000000">
                      <a:alpha val="43137"/>
                    </a:srgbClr>
                  </a:outerShdw>
                </a:effectLst>
                <a:latin typeface="+mn-ea"/>
              </a:rPr>
              <a:t>(Government General of Joseon)</a:t>
            </a:r>
            <a:r>
              <a:rPr lang="ko-KR" altLang="en-US" sz="3200" dirty="0">
                <a:solidFill>
                  <a:schemeClr val="tx1"/>
                </a:solidFill>
                <a:effectLst>
                  <a:outerShdw blurRad="38100" dist="38100" dir="2700000" algn="tl">
                    <a:srgbClr val="000000">
                      <a:alpha val="43137"/>
                    </a:srgbClr>
                  </a:outerShdw>
                </a:effectLst>
                <a:latin typeface="+mn-ea"/>
              </a:rPr>
              <a:t>를 만들었다</a:t>
            </a:r>
            <a:r>
              <a:rPr lang="en-US" altLang="ko-KR" sz="3200" dirty="0">
                <a:solidFill>
                  <a:schemeClr val="tx1"/>
                </a:solidFill>
                <a:effectLst>
                  <a:outerShdw blurRad="38100" dist="38100" dir="2700000" algn="tl">
                    <a:srgbClr val="000000">
                      <a:alpha val="43137"/>
                    </a:srgbClr>
                  </a:outerShdw>
                </a:effectLst>
                <a:latin typeface="+mn-ea"/>
              </a:rPr>
              <a:t>.</a:t>
            </a:r>
          </a:p>
          <a:p>
            <a:pPr>
              <a:lnSpc>
                <a:spcPct val="100000"/>
              </a:lnSpc>
            </a:pPr>
            <a:r>
              <a:rPr lang="ko-KR" altLang="en-US" sz="3200" dirty="0">
                <a:solidFill>
                  <a:schemeClr val="tx1"/>
                </a:solidFill>
                <a:effectLst>
                  <a:outerShdw blurRad="38100" dist="38100" dir="2700000" algn="tl">
                    <a:srgbClr val="000000">
                      <a:alpha val="43137"/>
                    </a:srgbClr>
                  </a:outerShdw>
                </a:effectLst>
                <a:latin typeface="+mn-ea"/>
              </a:rPr>
              <a:t>일본의 헌병</a:t>
            </a:r>
            <a:r>
              <a:rPr lang="en-US" altLang="ko-KR" sz="3200" dirty="0">
                <a:solidFill>
                  <a:schemeClr val="tx1"/>
                </a:solidFill>
                <a:effectLst>
                  <a:outerShdw blurRad="38100" dist="38100" dir="2700000" algn="tl">
                    <a:srgbClr val="000000">
                      <a:alpha val="43137"/>
                    </a:srgbClr>
                  </a:outerShdw>
                </a:effectLst>
                <a:latin typeface="+mn-ea"/>
              </a:rPr>
              <a:t>(Military Police)</a:t>
            </a:r>
            <a:r>
              <a:rPr lang="ko-KR" altLang="en-US" sz="3200" dirty="0">
                <a:solidFill>
                  <a:schemeClr val="tx1"/>
                </a:solidFill>
                <a:effectLst>
                  <a:outerShdw blurRad="38100" dist="38100" dir="2700000" algn="tl">
                    <a:srgbClr val="000000">
                      <a:alpha val="43137"/>
                    </a:srgbClr>
                  </a:outerShdw>
                </a:effectLst>
                <a:latin typeface="+mn-ea"/>
              </a:rPr>
              <a:t>이 중심이 되어 한국을 통치했다</a:t>
            </a:r>
            <a:r>
              <a:rPr lang="en-US" altLang="ko-KR" sz="3200" dirty="0">
                <a:solidFill>
                  <a:schemeClr val="tx1"/>
                </a:solidFill>
                <a:effectLst>
                  <a:outerShdw blurRad="38100" dist="38100" dir="2700000" algn="tl">
                    <a:srgbClr val="000000">
                      <a:alpha val="43137"/>
                    </a:srgbClr>
                  </a:outerShdw>
                </a:effectLst>
                <a:latin typeface="+mn-ea"/>
              </a:rPr>
              <a:t>.</a:t>
            </a:r>
          </a:p>
          <a:p>
            <a:pPr>
              <a:lnSpc>
                <a:spcPct val="100000"/>
              </a:lnSpc>
            </a:pPr>
            <a:r>
              <a:rPr lang="ko-KR" altLang="en-US" sz="3200" dirty="0">
                <a:solidFill>
                  <a:schemeClr val="tx1"/>
                </a:solidFill>
                <a:effectLst>
                  <a:outerShdw blurRad="38100" dist="38100" dir="2700000" algn="tl">
                    <a:srgbClr val="000000">
                      <a:alpha val="43137"/>
                    </a:srgbClr>
                  </a:outerShdw>
                </a:effectLst>
                <a:latin typeface="+mn-ea"/>
              </a:rPr>
              <a:t>언론</a:t>
            </a:r>
            <a:r>
              <a:rPr lang="en-US" altLang="ko-KR" sz="3200" dirty="0">
                <a:solidFill>
                  <a:schemeClr val="tx1"/>
                </a:solidFill>
                <a:effectLst>
                  <a:outerShdw blurRad="38100" dist="38100" dir="2700000" algn="tl">
                    <a:srgbClr val="000000">
                      <a:alpha val="43137"/>
                    </a:srgbClr>
                  </a:outerShdw>
                </a:effectLst>
                <a:latin typeface="+mn-ea"/>
              </a:rPr>
              <a:t>(Press), </a:t>
            </a:r>
            <a:r>
              <a:rPr lang="ko-KR" altLang="en-US" sz="3200" dirty="0">
                <a:solidFill>
                  <a:schemeClr val="tx1"/>
                </a:solidFill>
                <a:effectLst>
                  <a:outerShdw blurRad="38100" dist="38100" dir="2700000" algn="tl">
                    <a:srgbClr val="000000">
                      <a:alpha val="43137"/>
                    </a:srgbClr>
                  </a:outerShdw>
                </a:effectLst>
                <a:latin typeface="+mn-ea"/>
              </a:rPr>
              <a:t>표현</a:t>
            </a:r>
            <a:r>
              <a:rPr lang="en-US" altLang="ko-KR" sz="3200" dirty="0">
                <a:solidFill>
                  <a:schemeClr val="tx1"/>
                </a:solidFill>
                <a:effectLst>
                  <a:outerShdw blurRad="38100" dist="38100" dir="2700000" algn="tl">
                    <a:srgbClr val="000000">
                      <a:alpha val="43137"/>
                    </a:srgbClr>
                  </a:outerShdw>
                </a:effectLst>
                <a:latin typeface="+mn-ea"/>
              </a:rPr>
              <a:t>(Speech), </a:t>
            </a:r>
            <a:r>
              <a:rPr lang="ko-KR" altLang="en-US" sz="3200" dirty="0">
                <a:solidFill>
                  <a:schemeClr val="tx1"/>
                </a:solidFill>
                <a:effectLst>
                  <a:outerShdw blurRad="38100" dist="38100" dir="2700000" algn="tl">
                    <a:srgbClr val="000000">
                      <a:alpha val="43137"/>
                    </a:srgbClr>
                  </a:outerShdw>
                </a:effectLst>
                <a:latin typeface="+mn-ea"/>
              </a:rPr>
              <a:t>집회</a:t>
            </a:r>
            <a:r>
              <a:rPr lang="en-US" altLang="ko-KR" sz="3200" dirty="0">
                <a:solidFill>
                  <a:schemeClr val="tx1"/>
                </a:solidFill>
                <a:effectLst>
                  <a:outerShdw blurRad="38100" dist="38100" dir="2700000" algn="tl">
                    <a:srgbClr val="000000">
                      <a:alpha val="43137"/>
                    </a:srgbClr>
                  </a:outerShdw>
                </a:effectLst>
                <a:latin typeface="+mn-ea"/>
              </a:rPr>
              <a:t>(Association), </a:t>
            </a:r>
            <a:r>
              <a:rPr lang="ko-KR" altLang="en-US" sz="3200" dirty="0">
                <a:solidFill>
                  <a:schemeClr val="tx1"/>
                </a:solidFill>
                <a:effectLst>
                  <a:outerShdw blurRad="38100" dist="38100" dir="2700000" algn="tl">
                    <a:srgbClr val="000000">
                      <a:alpha val="43137"/>
                    </a:srgbClr>
                  </a:outerShdw>
                </a:effectLst>
                <a:latin typeface="+mn-ea"/>
              </a:rPr>
              <a:t>결사</a:t>
            </a:r>
            <a:r>
              <a:rPr lang="en-US" altLang="ko-KR" sz="3200" dirty="0">
                <a:solidFill>
                  <a:schemeClr val="tx1"/>
                </a:solidFill>
                <a:effectLst>
                  <a:outerShdw blurRad="38100" dist="38100" dir="2700000" algn="tl">
                    <a:srgbClr val="000000">
                      <a:alpha val="43137"/>
                    </a:srgbClr>
                  </a:outerShdw>
                </a:effectLst>
                <a:latin typeface="+mn-ea"/>
              </a:rPr>
              <a:t>(Assembly)</a:t>
            </a:r>
            <a:r>
              <a:rPr lang="ko-KR" altLang="en-US" sz="3200" dirty="0">
                <a:solidFill>
                  <a:schemeClr val="tx1"/>
                </a:solidFill>
                <a:effectLst>
                  <a:outerShdw blurRad="38100" dist="38100" dir="2700000" algn="tl">
                    <a:srgbClr val="000000">
                      <a:alpha val="43137"/>
                    </a:srgbClr>
                  </a:outerShdw>
                </a:effectLst>
                <a:latin typeface="+mn-ea"/>
              </a:rPr>
              <a:t>의 자유가 제한되었다</a:t>
            </a:r>
            <a:r>
              <a:rPr lang="en-US" altLang="ko-KR" sz="3200" dirty="0">
                <a:solidFill>
                  <a:schemeClr val="tx1"/>
                </a:solidFill>
                <a:effectLst>
                  <a:outerShdw blurRad="38100" dist="38100" dir="2700000" algn="tl">
                    <a:srgbClr val="000000">
                      <a:alpha val="43137"/>
                    </a:srgbClr>
                  </a:outerShdw>
                </a:effectLst>
                <a:latin typeface="+mn-ea"/>
              </a:rPr>
              <a:t>.</a:t>
            </a:r>
          </a:p>
        </p:txBody>
      </p:sp>
      <p:pic>
        <p:nvPicPr>
          <p:cNvPr id="3" name="19">
            <a:hlinkClick r:id="" action="ppaction://media"/>
            <a:extLst>
              <a:ext uri="{FF2B5EF4-FFF2-40B4-BE49-F238E27FC236}">
                <a16:creationId xmlns:a16="http://schemas.microsoft.com/office/drawing/2014/main" id="{108ACAE2-C860-460C-821D-16DDB1E4BA0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4991" y="6230314"/>
            <a:ext cx="304800" cy="304800"/>
          </a:xfrm>
          <a:prstGeom prst="rect">
            <a:avLst/>
          </a:prstGeom>
        </p:spPr>
      </p:pic>
    </p:spTree>
    <p:extLst>
      <p:ext uri="{BB962C8B-B14F-4D97-AF65-F5344CB8AC3E}">
        <p14:creationId xmlns:p14="http://schemas.microsoft.com/office/powerpoint/2010/main" val="1538031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59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179294"/>
            <a:ext cx="10353762" cy="970450"/>
          </a:xfrm>
        </p:spPr>
        <p:txBody>
          <a:bodyPr>
            <a:normAutofit/>
          </a:bodyPr>
          <a:lstStyle/>
          <a:p>
            <a:r>
              <a:rPr lang="ko-KR" altLang="en-US" sz="5400" b="1" dirty="0">
                <a:effectLst>
                  <a:outerShdw blurRad="38100" dist="38100" dir="2700000" algn="tl">
                    <a:srgbClr val="000000">
                      <a:alpha val="43137"/>
                    </a:srgbClr>
                  </a:outerShdw>
                </a:effectLst>
                <a:latin typeface="+mj-ea"/>
              </a:rPr>
              <a:t>달라지는 세계</a:t>
            </a:r>
            <a:r>
              <a:rPr lang="en-US" altLang="ko-KR" sz="5400" b="1" dirty="0">
                <a:effectLst>
                  <a:outerShdw blurRad="38100" dist="38100" dir="2700000" algn="tl">
                    <a:srgbClr val="000000">
                      <a:alpha val="43137"/>
                    </a:srgbClr>
                  </a:outerShdw>
                </a:effectLst>
                <a:latin typeface="+mj-ea"/>
              </a:rPr>
              <a:t>, </a:t>
            </a:r>
            <a:r>
              <a:rPr lang="ko-KR" altLang="en-US" sz="5400" b="1" dirty="0">
                <a:effectLst>
                  <a:outerShdw blurRad="38100" dist="38100" dir="2700000" algn="tl">
                    <a:srgbClr val="000000">
                      <a:alpha val="43137"/>
                    </a:srgbClr>
                  </a:outerShdw>
                </a:effectLst>
                <a:latin typeface="+mj-ea"/>
              </a:rPr>
              <a:t>달라지는 조선</a:t>
            </a:r>
            <a:endParaRPr lang="en-US" sz="5000" b="1" dirty="0">
              <a:effectLst>
                <a:outerShdw blurRad="38100" dist="38100" dir="2700000" algn="tl">
                  <a:srgbClr val="000000">
                    <a:alpha val="43137"/>
                  </a:srgbClr>
                </a:outerShdw>
              </a:effectLst>
              <a:latin typeface="+mj-ea"/>
            </a:endParaRPr>
          </a:p>
        </p:txBody>
      </p:sp>
      <p:pic>
        <p:nvPicPr>
          <p:cNvPr id="6" name="OEYRLGgxDyw"/>
          <p:cNvPicPr>
            <a:picLocks noGrp="1" noRot="1"/>
          </p:cNvPicPr>
          <p:nvPr>
            <p:ph idx="1"/>
            <a:videoFile r:link="rId1"/>
          </p:nvPr>
        </p:nvPicPr>
        <p:blipFill>
          <a:blip r:embed="rId6"/>
          <a:stretch>
            <a:fillRect/>
          </a:stretch>
        </p:blipFill>
        <p:spPr>
          <a:xfrm>
            <a:off x="609600" y="1371600"/>
            <a:ext cx="10972800" cy="5486400"/>
          </a:xfrm>
          <a:prstGeom prst="rect">
            <a:avLst/>
          </a:prstGeom>
        </p:spPr>
      </p:pic>
      <p:pic>
        <p:nvPicPr>
          <p:cNvPr id="3" name="2">
            <a:hlinkClick r:id="" action="ppaction://media"/>
            <a:extLst>
              <a:ext uri="{FF2B5EF4-FFF2-40B4-BE49-F238E27FC236}">
                <a16:creationId xmlns:a16="http://schemas.microsoft.com/office/drawing/2014/main" id="{45C719D8-4969-41C5-9CD4-8221AC42BFEB}"/>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203528" y="6249875"/>
            <a:ext cx="304800" cy="304800"/>
          </a:xfrm>
          <a:prstGeom prst="rect">
            <a:avLst/>
          </a:prstGeom>
        </p:spPr>
      </p:pic>
    </p:spTree>
    <p:extLst>
      <p:ext uri="{BB962C8B-B14F-4D97-AF65-F5344CB8AC3E}">
        <p14:creationId xmlns:p14="http://schemas.microsoft.com/office/powerpoint/2010/main" val="1291576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7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p:cTn id="12" fill="hold" display="0">
                  <p:stCondLst>
                    <p:cond delay="indefinite"/>
                  </p:stCondLst>
                </p:cTn>
                <p:tgtEl>
                  <p:spTgt spid="6"/>
                </p:tgtEl>
              </p:cMediaNode>
            </p:video>
            <p:audio>
              <p:cMediaNode vol="80000">
                <p:cTn id="13"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p:cNvPicPr>
          <p:nvPr>
            <p:ph idx="1"/>
          </p:nvPr>
        </p:nvPicPr>
        <p:blipFill>
          <a:blip r:embed="rId7">
            <a:extLst>
              <a:ext uri="{28A0092B-C50C-407E-A947-70E740481C1C}">
                <a14:useLocalDpi xmlns:a14="http://schemas.microsoft.com/office/drawing/2010/main" val="0"/>
              </a:ext>
            </a:extLst>
          </a:blip>
          <a:stretch>
            <a:fillRect/>
          </a:stretch>
        </p:blipFill>
        <p:spPr>
          <a:xfrm flipH="1">
            <a:off x="148146" y="124411"/>
            <a:ext cx="6309360" cy="5029200"/>
          </a:xfrm>
          <a:ln w="127000">
            <a:solidFill>
              <a:schemeClr val="bg1"/>
            </a:solidFill>
          </a:ln>
        </p:spPr>
      </p:pic>
      <p:pic>
        <p:nvPicPr>
          <p:cNvPr id="4" name="Picture 3"/>
          <p:cNvPicPr>
            <a:picLocks/>
          </p:cNvPicPr>
          <p:nvPr/>
        </p:nvPicPr>
        <p:blipFill>
          <a:blip r:embed="rId8">
            <a:extLst>
              <a:ext uri="{28A0092B-C50C-407E-A947-70E740481C1C}">
                <a14:useLocalDpi xmlns:a14="http://schemas.microsoft.com/office/drawing/2010/main" val="0"/>
              </a:ext>
            </a:extLst>
          </a:blip>
          <a:stretch>
            <a:fillRect/>
          </a:stretch>
        </p:blipFill>
        <p:spPr>
          <a:xfrm>
            <a:off x="6117265" y="1687396"/>
            <a:ext cx="5943600" cy="5029200"/>
          </a:xfrm>
          <a:prstGeom prst="rect">
            <a:avLst/>
          </a:prstGeom>
          <a:ln w="127000">
            <a:solidFill>
              <a:schemeClr val="bg1"/>
            </a:solidFill>
          </a:ln>
        </p:spPr>
      </p:pic>
      <p:sp>
        <p:nvSpPr>
          <p:cNvPr id="6" name="Rounded Rectangle 5"/>
          <p:cNvSpPr/>
          <p:nvPr/>
        </p:nvSpPr>
        <p:spPr>
          <a:xfrm>
            <a:off x="1153986" y="4983490"/>
            <a:ext cx="4297680" cy="1828800"/>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dirty="0">
                <a:solidFill>
                  <a:schemeClr val="bg1"/>
                </a:solidFill>
              </a:rPr>
              <a:t>조선총독부 건물</a:t>
            </a:r>
            <a:endParaRPr lang="en-US" altLang="ko-KR" sz="3200" dirty="0">
              <a:solidFill>
                <a:schemeClr val="bg1"/>
              </a:solidFill>
            </a:endParaRPr>
          </a:p>
          <a:p>
            <a:pPr algn="ctr"/>
            <a:r>
              <a:rPr lang="en-US" sz="3200" dirty="0">
                <a:solidFill>
                  <a:schemeClr val="bg1"/>
                </a:solidFill>
              </a:rPr>
              <a:t>(</a:t>
            </a:r>
            <a:r>
              <a:rPr lang="en-US" altLang="ko-KR" sz="3200" dirty="0">
                <a:solidFill>
                  <a:schemeClr val="bg1"/>
                </a:solidFill>
              </a:rPr>
              <a:t>Government General of Joseon)</a:t>
            </a:r>
            <a:endParaRPr lang="en-US" sz="3200" dirty="0">
              <a:solidFill>
                <a:schemeClr val="bg1"/>
              </a:solidFill>
            </a:endParaRPr>
          </a:p>
        </p:txBody>
      </p:sp>
      <p:sp>
        <p:nvSpPr>
          <p:cNvPr id="7" name="Rounded Rectangle 6"/>
          <p:cNvSpPr/>
          <p:nvPr/>
        </p:nvSpPr>
        <p:spPr>
          <a:xfrm>
            <a:off x="7445876" y="123317"/>
            <a:ext cx="3840480" cy="1371600"/>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dirty="0">
                <a:solidFill>
                  <a:schemeClr val="bg1"/>
                </a:solidFill>
              </a:rPr>
              <a:t>일본 헌병들</a:t>
            </a:r>
            <a:endParaRPr lang="en-US" altLang="ko-KR" sz="3200" dirty="0">
              <a:solidFill>
                <a:schemeClr val="bg1"/>
              </a:solidFill>
            </a:endParaRPr>
          </a:p>
          <a:p>
            <a:pPr algn="ctr"/>
            <a:r>
              <a:rPr lang="en-US" sz="3200" dirty="0">
                <a:solidFill>
                  <a:schemeClr val="bg1"/>
                </a:solidFill>
              </a:rPr>
              <a:t>(Military Polices)</a:t>
            </a:r>
          </a:p>
        </p:txBody>
      </p:sp>
      <p:pic>
        <p:nvPicPr>
          <p:cNvPr id="2" name="20_1">
            <a:hlinkClick r:id="" action="ppaction://media"/>
            <a:extLst>
              <a:ext uri="{FF2B5EF4-FFF2-40B4-BE49-F238E27FC236}">
                <a16:creationId xmlns:a16="http://schemas.microsoft.com/office/drawing/2014/main" id="{C093ED1C-6240-4D61-BC36-C1C0F46E081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46428" y="6163746"/>
            <a:ext cx="304800" cy="304800"/>
          </a:xfrm>
          <a:prstGeom prst="rect">
            <a:avLst/>
          </a:prstGeom>
        </p:spPr>
      </p:pic>
      <p:pic>
        <p:nvPicPr>
          <p:cNvPr id="3" name="20_2">
            <a:hlinkClick r:id="" action="ppaction://media"/>
            <a:extLst>
              <a:ext uri="{FF2B5EF4-FFF2-40B4-BE49-F238E27FC236}">
                <a16:creationId xmlns:a16="http://schemas.microsoft.com/office/drawing/2014/main" id="{CABED825-C932-40D2-963B-5CE109C0EA9B}"/>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731627" y="6163746"/>
            <a:ext cx="304800" cy="304800"/>
          </a:xfrm>
          <a:prstGeom prst="rect">
            <a:avLst/>
          </a:prstGeom>
        </p:spPr>
      </p:pic>
    </p:spTree>
    <p:extLst>
      <p:ext uri="{BB962C8B-B14F-4D97-AF65-F5344CB8AC3E}">
        <p14:creationId xmlns:p14="http://schemas.microsoft.com/office/powerpoint/2010/main" val="350404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10691" fill="hold"/>
                                        <p:tgtEl>
                                          <p:spTgt spid="2"/>
                                        </p:tgtEl>
                                      </p:cBhvr>
                                    </p:cmd>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cTn>
                              </p:par>
                              <p:par>
                                <p:cTn id="19" presetID="1" presetClass="mediacall" presetSubtype="0" fill="hold" nodeType="withEffect">
                                  <p:stCondLst>
                                    <p:cond delay="0"/>
                                  </p:stCondLst>
                                  <p:childTnLst>
                                    <p:cmd type="call" cmd="playFrom(0.0)">
                                      <p:cBhvr>
                                        <p:cTn id="20" dur="595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2"/>
                </p:tgtEl>
              </p:cMediaNode>
            </p:audio>
            <p:audio>
              <p:cMediaNode vol="80000">
                <p:cTn id="22" fill="hold" display="0">
                  <p:stCondLst>
                    <p:cond delay="indefinite"/>
                  </p:stCondLst>
                  <p:endCondLst>
                    <p:cond evt="onStopAudio" delay="0">
                      <p:tgtEl>
                        <p:sldTgt/>
                      </p:tgtEl>
                    </p:cond>
                  </p:endCondLst>
                </p:cTn>
                <p:tgtEl>
                  <p:spTgt spid="3"/>
                </p:tgtEl>
              </p:cMediaNode>
            </p:audio>
          </p:childTnLst>
        </p:cTn>
      </p:par>
    </p:tnLst>
    <p:bldLst>
      <p:bldP spid="6" grpId="0" animBg="1"/>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p:cNvPicPr>
          <p:nvPr>
            <p:ph idx="1"/>
          </p:nvPr>
        </p:nvPicPr>
        <p:blipFill>
          <a:blip r:embed="rId7">
            <a:extLst>
              <a:ext uri="{28A0092B-C50C-407E-A947-70E740481C1C}">
                <a14:useLocalDpi xmlns:a14="http://schemas.microsoft.com/office/drawing/2010/main" val="0"/>
              </a:ext>
            </a:extLst>
          </a:blip>
          <a:stretch>
            <a:fillRect/>
          </a:stretch>
        </p:blipFill>
        <p:spPr>
          <a:xfrm>
            <a:off x="168527" y="142548"/>
            <a:ext cx="6858000" cy="5029200"/>
          </a:xfrm>
          <a:ln w="127000">
            <a:solidFill>
              <a:schemeClr val="bg1"/>
            </a:solidFill>
          </a:ln>
        </p:spPr>
      </p:pic>
      <p:pic>
        <p:nvPicPr>
          <p:cNvPr id="8" name="Content Placeholder 6"/>
          <p:cNvPicPr>
            <a:picLocks/>
          </p:cNvPicPr>
          <p:nvPr/>
        </p:nvPicPr>
        <p:blipFill>
          <a:blip r:embed="rId8">
            <a:extLst>
              <a:ext uri="{28A0092B-C50C-407E-A947-70E740481C1C}">
                <a14:useLocalDpi xmlns:a14="http://schemas.microsoft.com/office/drawing/2010/main" val="0"/>
              </a:ext>
            </a:extLst>
          </a:blip>
          <a:stretch>
            <a:fillRect/>
          </a:stretch>
        </p:blipFill>
        <p:spPr>
          <a:xfrm>
            <a:off x="7211528" y="1669569"/>
            <a:ext cx="4846320" cy="5029200"/>
          </a:xfrm>
          <a:prstGeom prst="rect">
            <a:avLst/>
          </a:prstGeom>
          <a:ln w="127000">
            <a:solidFill>
              <a:schemeClr val="bg1"/>
            </a:solidFill>
          </a:ln>
        </p:spPr>
      </p:pic>
      <p:sp>
        <p:nvSpPr>
          <p:cNvPr id="7" name="Rounded Rectangle 6"/>
          <p:cNvSpPr/>
          <p:nvPr/>
        </p:nvSpPr>
        <p:spPr>
          <a:xfrm>
            <a:off x="1265807" y="5318739"/>
            <a:ext cx="4663440" cy="1463040"/>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dirty="0">
                <a:solidFill>
                  <a:schemeClr val="bg1"/>
                </a:solidFill>
              </a:rPr>
              <a:t>토지 측량을 하면서 한국 땅의 </a:t>
            </a:r>
            <a:r>
              <a:rPr lang="en-US" altLang="ko-KR" sz="3200" dirty="0">
                <a:solidFill>
                  <a:schemeClr val="bg1"/>
                </a:solidFill>
              </a:rPr>
              <a:t>40%</a:t>
            </a:r>
            <a:r>
              <a:rPr lang="ko-KR" altLang="en-US" sz="3200" dirty="0">
                <a:solidFill>
                  <a:schemeClr val="bg1"/>
                </a:solidFill>
              </a:rPr>
              <a:t>를 빼앗음</a:t>
            </a:r>
            <a:endParaRPr lang="en-US" sz="3200" dirty="0">
              <a:solidFill>
                <a:schemeClr val="bg1"/>
              </a:solidFill>
            </a:endParaRPr>
          </a:p>
        </p:txBody>
      </p:sp>
      <p:sp>
        <p:nvSpPr>
          <p:cNvPr id="11" name="Rounded Rectangle 10"/>
          <p:cNvSpPr/>
          <p:nvPr/>
        </p:nvSpPr>
        <p:spPr>
          <a:xfrm>
            <a:off x="7562321" y="57489"/>
            <a:ext cx="4297680" cy="1463040"/>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dirty="0">
                <a:solidFill>
                  <a:schemeClr val="bg1"/>
                </a:solidFill>
              </a:rPr>
              <a:t>칼을 차고 학생들을 가르치는 선생님</a:t>
            </a:r>
            <a:endParaRPr lang="en-US" sz="3200" dirty="0">
              <a:solidFill>
                <a:schemeClr val="bg1"/>
              </a:solidFill>
            </a:endParaRPr>
          </a:p>
        </p:txBody>
      </p:sp>
      <p:pic>
        <p:nvPicPr>
          <p:cNvPr id="2" name="21_1">
            <a:hlinkClick r:id="" action="ppaction://media"/>
            <a:extLst>
              <a:ext uri="{FF2B5EF4-FFF2-40B4-BE49-F238E27FC236}">
                <a16:creationId xmlns:a16="http://schemas.microsoft.com/office/drawing/2014/main" id="{71E0645D-F714-4BD9-9D64-28402CB9FEA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13849" y="6152096"/>
            <a:ext cx="304800" cy="304800"/>
          </a:xfrm>
          <a:prstGeom prst="rect">
            <a:avLst/>
          </a:prstGeom>
        </p:spPr>
      </p:pic>
      <p:pic>
        <p:nvPicPr>
          <p:cNvPr id="3" name="21_2">
            <a:hlinkClick r:id="" action="ppaction://media"/>
            <a:extLst>
              <a:ext uri="{FF2B5EF4-FFF2-40B4-BE49-F238E27FC236}">
                <a16:creationId xmlns:a16="http://schemas.microsoft.com/office/drawing/2014/main" id="{E9F9C237-0929-4D06-A59B-247943C5526F}"/>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739828" y="6158007"/>
            <a:ext cx="304800" cy="304800"/>
          </a:xfrm>
          <a:prstGeom prst="rect">
            <a:avLst/>
          </a:prstGeom>
        </p:spPr>
      </p:pic>
    </p:spTree>
    <p:extLst>
      <p:ext uri="{BB962C8B-B14F-4D97-AF65-F5344CB8AC3E}">
        <p14:creationId xmlns:p14="http://schemas.microsoft.com/office/powerpoint/2010/main" val="2225761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6697" fill="hold"/>
                                        <p:tgtEl>
                                          <p:spTgt spid="2"/>
                                        </p:tgtEl>
                                      </p:cBhvr>
                                    </p:cmd>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par>
                                <p:cTn id="19" presetID="1" presetClass="mediacall" presetSubtype="0" fill="hold" nodeType="withEffect">
                                  <p:stCondLst>
                                    <p:cond delay="0"/>
                                  </p:stCondLst>
                                  <p:childTnLst>
                                    <p:cmd type="call" cmd="playFrom(0.0)">
                                      <p:cBhvr>
                                        <p:cTn id="20" dur="67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2"/>
                </p:tgtEl>
              </p:cMediaNode>
            </p:audio>
            <p:audio>
              <p:cMediaNode vol="80000">
                <p:cTn id="22" fill="hold" display="0">
                  <p:stCondLst>
                    <p:cond delay="indefinite"/>
                  </p:stCondLst>
                  <p:endCondLst>
                    <p:cond evt="onStopAudio" delay="0">
                      <p:tgtEl>
                        <p:sldTgt/>
                      </p:tgtEl>
                    </p:cond>
                  </p:endCondLst>
                </p:cTn>
                <p:tgtEl>
                  <p:spTgt spid="3"/>
                </p:tgtEl>
              </p:cMediaNode>
            </p:audio>
          </p:childTnLst>
        </p:cTn>
      </p:par>
    </p:tnLst>
    <p:bldLst>
      <p:bldP spid="7"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o-KR" altLang="en-US" dirty="0"/>
              <a:t>조선총독부는 어디로 갔을까</a:t>
            </a:r>
            <a:r>
              <a:rPr lang="en-US" altLang="ko-KR" dirty="0"/>
              <a:t>?</a:t>
            </a:r>
            <a:endParaRPr lang="en-US" sz="4000" dirty="0"/>
          </a:p>
        </p:txBody>
      </p:sp>
      <p:pic>
        <p:nvPicPr>
          <p:cNvPr id="6" name="Content Placeholder 5"/>
          <p:cNvPicPr>
            <a:picLocks noGrp="1"/>
          </p:cNvPicPr>
          <p:nvPr>
            <p:ph idx="1"/>
          </p:nvPr>
        </p:nvPicPr>
        <p:blipFill>
          <a:blip r:embed="rId9">
            <a:extLst>
              <a:ext uri="{28A0092B-C50C-407E-A947-70E740481C1C}">
                <a14:useLocalDpi xmlns:a14="http://schemas.microsoft.com/office/drawing/2010/main" val="0"/>
              </a:ext>
            </a:extLst>
          </a:blip>
          <a:stretch>
            <a:fillRect/>
          </a:stretch>
        </p:blipFill>
        <p:spPr>
          <a:xfrm>
            <a:off x="609600" y="1644624"/>
            <a:ext cx="10972800" cy="5029200"/>
          </a:xfrm>
          <a:ln w="127000">
            <a:solidFill>
              <a:schemeClr val="bg1"/>
            </a:solidFill>
          </a:ln>
        </p:spPr>
      </p:pic>
      <p:sp>
        <p:nvSpPr>
          <p:cNvPr id="7" name="Rounded Rectangle 6"/>
          <p:cNvSpPr/>
          <p:nvPr/>
        </p:nvSpPr>
        <p:spPr>
          <a:xfrm>
            <a:off x="769088" y="1789906"/>
            <a:ext cx="5029200" cy="914400"/>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3200" dirty="0">
                <a:solidFill>
                  <a:schemeClr val="bg1"/>
                </a:solidFill>
              </a:rPr>
              <a:t>1910-1995</a:t>
            </a:r>
            <a:endParaRPr lang="en-US" sz="3200" dirty="0">
              <a:solidFill>
                <a:schemeClr val="bg1"/>
              </a:solidFill>
            </a:endParaRPr>
          </a:p>
        </p:txBody>
      </p:sp>
      <p:sp>
        <p:nvSpPr>
          <p:cNvPr id="8" name="Rounded Rectangle 7"/>
          <p:cNvSpPr/>
          <p:nvPr/>
        </p:nvSpPr>
        <p:spPr>
          <a:xfrm>
            <a:off x="6175744" y="1789906"/>
            <a:ext cx="5029200" cy="914400"/>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3200" dirty="0">
                <a:solidFill>
                  <a:schemeClr val="bg1"/>
                </a:solidFill>
              </a:rPr>
              <a:t>1995</a:t>
            </a:r>
            <a:r>
              <a:rPr lang="ko-KR" altLang="en-US" sz="3200" dirty="0">
                <a:solidFill>
                  <a:schemeClr val="bg1"/>
                </a:solidFill>
              </a:rPr>
              <a:t>년 </a:t>
            </a:r>
            <a:r>
              <a:rPr lang="en-US" altLang="ko-KR" sz="3200" dirty="0">
                <a:solidFill>
                  <a:schemeClr val="bg1"/>
                </a:solidFill>
              </a:rPr>
              <a:t>8</a:t>
            </a:r>
            <a:r>
              <a:rPr lang="ko-KR" altLang="en-US" sz="3200" dirty="0">
                <a:solidFill>
                  <a:schemeClr val="bg1"/>
                </a:solidFill>
              </a:rPr>
              <a:t>월 </a:t>
            </a:r>
            <a:r>
              <a:rPr lang="en-US" altLang="ko-KR" sz="3200" dirty="0">
                <a:solidFill>
                  <a:schemeClr val="bg1"/>
                </a:solidFill>
              </a:rPr>
              <a:t>15</a:t>
            </a:r>
            <a:r>
              <a:rPr lang="ko-KR" altLang="en-US" sz="3200" dirty="0">
                <a:solidFill>
                  <a:schemeClr val="bg1"/>
                </a:solidFill>
              </a:rPr>
              <a:t>일 </a:t>
            </a:r>
            <a:r>
              <a:rPr lang="en-US" altLang="ko-KR" sz="3200" dirty="0">
                <a:solidFill>
                  <a:schemeClr val="bg1"/>
                </a:solidFill>
              </a:rPr>
              <a:t>- </a:t>
            </a:r>
            <a:r>
              <a:rPr lang="ko-KR" altLang="en-US" sz="3200" dirty="0">
                <a:solidFill>
                  <a:schemeClr val="bg1"/>
                </a:solidFill>
              </a:rPr>
              <a:t>현재</a:t>
            </a:r>
            <a:endParaRPr lang="en-US" sz="3200" dirty="0">
              <a:solidFill>
                <a:schemeClr val="bg1"/>
              </a:solidFill>
            </a:endParaRPr>
          </a:p>
        </p:txBody>
      </p:sp>
      <p:sp>
        <p:nvSpPr>
          <p:cNvPr id="9" name="Rectangle 8"/>
          <p:cNvSpPr/>
          <p:nvPr/>
        </p:nvSpPr>
        <p:spPr>
          <a:xfrm>
            <a:off x="1066800" y="5759424"/>
            <a:ext cx="10058400" cy="914400"/>
          </a:xfrm>
          <a:prstGeom prst="rect">
            <a:avLst/>
          </a:prstGeom>
          <a:solidFill>
            <a:schemeClr val="bg1"/>
          </a:solidFill>
          <a:ln w="38100">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3200" dirty="0">
                <a:solidFill>
                  <a:srgbClr val="FFFF00"/>
                </a:solidFill>
              </a:rPr>
              <a:t>1995</a:t>
            </a:r>
            <a:r>
              <a:rPr lang="ko-KR" altLang="en-US" sz="3200" dirty="0">
                <a:solidFill>
                  <a:srgbClr val="FFFF00"/>
                </a:solidFill>
              </a:rPr>
              <a:t>년 철거되어 현재 일부가 독립기념관에 있음</a:t>
            </a:r>
            <a:endParaRPr lang="en-US" sz="3200" dirty="0">
              <a:solidFill>
                <a:srgbClr val="FFFF00"/>
              </a:solidFill>
            </a:endParaRPr>
          </a:p>
        </p:txBody>
      </p:sp>
      <p:pic>
        <p:nvPicPr>
          <p:cNvPr id="3" name="22_1">
            <a:hlinkClick r:id="" action="ppaction://media"/>
            <a:extLst>
              <a:ext uri="{FF2B5EF4-FFF2-40B4-BE49-F238E27FC236}">
                <a16:creationId xmlns:a16="http://schemas.microsoft.com/office/drawing/2014/main" id="{769F56F8-6C3B-4E09-AF3B-A5E5F22EFFB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62778" y="6216624"/>
            <a:ext cx="304800" cy="304800"/>
          </a:xfrm>
          <a:prstGeom prst="rect">
            <a:avLst/>
          </a:prstGeom>
        </p:spPr>
      </p:pic>
      <p:pic>
        <p:nvPicPr>
          <p:cNvPr id="4" name="22_2">
            <a:hlinkClick r:id="" action="ppaction://media"/>
            <a:extLst>
              <a:ext uri="{FF2B5EF4-FFF2-40B4-BE49-F238E27FC236}">
                <a16:creationId xmlns:a16="http://schemas.microsoft.com/office/drawing/2014/main" id="{7650172B-23CA-4555-8287-EE4369FDD364}"/>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685800" y="6216624"/>
            <a:ext cx="304800" cy="304800"/>
          </a:xfrm>
          <a:prstGeom prst="rect">
            <a:avLst/>
          </a:prstGeom>
        </p:spPr>
      </p:pic>
      <p:pic>
        <p:nvPicPr>
          <p:cNvPr id="5" name="22_3">
            <a:hlinkClick r:id="" action="ppaction://media"/>
            <a:extLst>
              <a:ext uri="{FF2B5EF4-FFF2-40B4-BE49-F238E27FC236}">
                <a16:creationId xmlns:a16="http://schemas.microsoft.com/office/drawing/2014/main" id="{BD257524-3B18-482B-8B3C-9E898EB16321}"/>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1148301" y="6216624"/>
            <a:ext cx="304800" cy="304800"/>
          </a:xfrm>
          <a:prstGeom prst="rect">
            <a:avLst/>
          </a:prstGeom>
        </p:spPr>
      </p:pic>
    </p:spTree>
    <p:extLst>
      <p:ext uri="{BB962C8B-B14F-4D97-AF65-F5344CB8AC3E}">
        <p14:creationId xmlns:p14="http://schemas.microsoft.com/office/powerpoint/2010/main" val="2210501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1" presetClass="mediacall" presetSubtype="0" fill="hold" nodeType="withEffect">
                                  <p:stCondLst>
                                    <p:cond delay="0"/>
                                  </p:stCondLst>
                                  <p:childTnLst>
                                    <p:cmd type="call" cmd="playFrom(0.0)">
                                      <p:cBhvr>
                                        <p:cTn id="16" dur="15240" fill="hold"/>
                                        <p:tgtEl>
                                          <p:spTgt spid="3"/>
                                        </p:tgtEl>
                                      </p:cBhvr>
                                    </p:cmd>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7510" fill="hold"/>
                                        <p:tgtEl>
                                          <p:spTgt spid="4"/>
                                        </p:tgtEl>
                                      </p:cBhvr>
                                    </p:cmd>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par>
                                <p:cTn id="28" presetID="1" presetClass="mediacall" presetSubtype="0" fill="hold" nodeType="withEffect">
                                  <p:stCondLst>
                                    <p:cond delay="0"/>
                                  </p:stCondLst>
                                  <p:childTnLst>
                                    <p:cmd type="call" cmd="playFrom(0.0)">
                                      <p:cBhvr>
                                        <p:cTn id="29" dur="1085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
                </p:tgtEl>
              </p:cMediaNode>
            </p:audio>
            <p:audio>
              <p:cMediaNode vol="80000">
                <p:cTn id="31" fill="hold" display="0">
                  <p:stCondLst>
                    <p:cond delay="indefinite"/>
                  </p:stCondLst>
                  <p:endCondLst>
                    <p:cond evt="onStopAudio" delay="0">
                      <p:tgtEl>
                        <p:sldTgt/>
                      </p:tgtEl>
                    </p:cond>
                  </p:endCondLst>
                </p:cTn>
                <p:tgtEl>
                  <p:spTgt spid="4"/>
                </p:tgtEl>
              </p:cMediaNode>
            </p:audio>
            <p:audio>
              <p:cMediaNode vol="80000">
                <p:cTn id="32" fill="hold" display="0">
                  <p:stCondLst>
                    <p:cond delay="indefinite"/>
                  </p:stCondLst>
                  <p:endCondLst>
                    <p:cond evt="onStopAudio" delay="0">
                      <p:tgtEl>
                        <p:sldTgt/>
                      </p:tgtEl>
                    </p:cond>
                  </p:endCondLst>
                </p:cTn>
                <p:tgtEl>
                  <p:spTgt spid="5"/>
                </p:tgtEl>
              </p:cMediaNode>
            </p:audio>
          </p:childTnLst>
        </p:cTn>
      </p:par>
    </p:tnLst>
    <p:bldLst>
      <p:bldP spid="7" grpId="0" animBg="1"/>
      <p:bldP spid="8"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703" y="189124"/>
            <a:ext cx="11798595" cy="1378115"/>
          </a:xfrm>
        </p:spPr>
        <p:txBody>
          <a:bodyPr>
            <a:normAutofit/>
          </a:bodyPr>
          <a:lstStyle/>
          <a:p>
            <a:pPr algn="l"/>
            <a:r>
              <a:rPr lang="ko-KR" altLang="en-US" sz="5000" dirty="0"/>
              <a:t>항일 독립운동 </a:t>
            </a:r>
            <a:r>
              <a:rPr lang="en-US" altLang="ko-KR" sz="4000" dirty="0"/>
              <a:t>(Korean Independence Movement)</a:t>
            </a:r>
            <a:endParaRPr lang="en-US" sz="4000" dirty="0"/>
          </a:p>
        </p:txBody>
      </p:sp>
      <p:pic>
        <p:nvPicPr>
          <p:cNvPr id="6" name="Content Placeholder 5"/>
          <p:cNvPicPr>
            <a:picLocks noGrp="1"/>
          </p:cNvPicPr>
          <p:nvPr>
            <p:ph idx="1"/>
          </p:nvPr>
        </p:nvPicPr>
        <p:blipFill>
          <a:blip r:embed="rId7">
            <a:extLst>
              <a:ext uri="{28A0092B-C50C-407E-A947-70E740481C1C}">
                <a14:useLocalDpi xmlns:a14="http://schemas.microsoft.com/office/drawing/2010/main" val="0"/>
              </a:ext>
            </a:extLst>
          </a:blip>
          <a:stretch>
            <a:fillRect/>
          </a:stretch>
        </p:blipFill>
        <p:spPr>
          <a:xfrm>
            <a:off x="194399" y="1658679"/>
            <a:ext cx="7498080" cy="5029200"/>
          </a:xfrm>
          <a:ln w="127000">
            <a:solidFill>
              <a:schemeClr val="bg1"/>
            </a:solidFill>
          </a:ln>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56683" y="1658679"/>
            <a:ext cx="4138615" cy="5029200"/>
          </a:xfrm>
          <a:prstGeom prst="rect">
            <a:avLst/>
          </a:prstGeom>
          <a:ln w="127000">
            <a:solidFill>
              <a:schemeClr val="bg1"/>
            </a:solidFill>
          </a:ln>
        </p:spPr>
      </p:pic>
      <p:sp>
        <p:nvSpPr>
          <p:cNvPr id="10" name="Rounded Rectangle 9"/>
          <p:cNvSpPr/>
          <p:nvPr/>
        </p:nvSpPr>
        <p:spPr>
          <a:xfrm>
            <a:off x="760758" y="1658679"/>
            <a:ext cx="6400800" cy="1371600"/>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3200" dirty="0">
                <a:solidFill>
                  <a:schemeClr val="bg1"/>
                </a:solidFill>
                <a:latin typeface="+mn-ea"/>
              </a:rPr>
              <a:t>3·1 </a:t>
            </a:r>
            <a:r>
              <a:rPr lang="ko-KR" altLang="en-US" sz="3200" dirty="0">
                <a:solidFill>
                  <a:schemeClr val="bg1"/>
                </a:solidFill>
                <a:latin typeface="+mn-ea"/>
              </a:rPr>
              <a:t>운동</a:t>
            </a:r>
          </a:p>
          <a:p>
            <a:pPr algn="ctr"/>
            <a:r>
              <a:rPr lang="ko-KR" altLang="en-US" sz="3200" dirty="0">
                <a:solidFill>
                  <a:schemeClr val="bg1"/>
                </a:solidFill>
                <a:latin typeface="+mn-ea"/>
              </a:rPr>
              <a:t>거리에서 만세를 외치는 사람들</a:t>
            </a:r>
          </a:p>
        </p:txBody>
      </p:sp>
      <p:sp>
        <p:nvSpPr>
          <p:cNvPr id="12" name="Rounded Rectangle 11"/>
          <p:cNvSpPr/>
          <p:nvPr/>
        </p:nvSpPr>
        <p:spPr>
          <a:xfrm>
            <a:off x="8325790" y="1658679"/>
            <a:ext cx="3200400" cy="1371600"/>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3200" dirty="0">
                <a:solidFill>
                  <a:schemeClr val="bg1"/>
                </a:solidFill>
                <a:latin typeface="+mn-ea"/>
              </a:rPr>
              <a:t>3·1 </a:t>
            </a:r>
            <a:r>
              <a:rPr lang="ko-KR" altLang="en-US" sz="3200" dirty="0">
                <a:solidFill>
                  <a:schemeClr val="bg1"/>
                </a:solidFill>
                <a:latin typeface="+mn-ea"/>
              </a:rPr>
              <a:t>운동</a:t>
            </a:r>
          </a:p>
          <a:p>
            <a:pPr algn="ctr"/>
            <a:r>
              <a:rPr lang="ko-KR" altLang="en-US" sz="3200" dirty="0">
                <a:solidFill>
                  <a:schemeClr val="bg1"/>
                </a:solidFill>
                <a:latin typeface="+mn-ea"/>
              </a:rPr>
              <a:t>서울 탑골공원</a:t>
            </a:r>
          </a:p>
        </p:txBody>
      </p:sp>
      <p:pic>
        <p:nvPicPr>
          <p:cNvPr id="3" name="23_1">
            <a:hlinkClick r:id="" action="ppaction://media"/>
            <a:extLst>
              <a:ext uri="{FF2B5EF4-FFF2-40B4-BE49-F238E27FC236}">
                <a16:creationId xmlns:a16="http://schemas.microsoft.com/office/drawing/2014/main" id="{06FA3F2E-6CD4-487C-955A-9442B4CB2C8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94399" y="6230679"/>
            <a:ext cx="304800" cy="304800"/>
          </a:xfrm>
          <a:prstGeom prst="rect">
            <a:avLst/>
          </a:prstGeom>
        </p:spPr>
      </p:pic>
      <p:pic>
        <p:nvPicPr>
          <p:cNvPr id="4" name="23_2">
            <a:hlinkClick r:id="" action="ppaction://media"/>
            <a:extLst>
              <a:ext uri="{FF2B5EF4-FFF2-40B4-BE49-F238E27FC236}">
                <a16:creationId xmlns:a16="http://schemas.microsoft.com/office/drawing/2014/main" id="{2EAF2D81-7EB3-40AE-AE6C-1D85EFFC16B8}"/>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663403" y="6230679"/>
            <a:ext cx="304800" cy="304800"/>
          </a:xfrm>
          <a:prstGeom prst="rect">
            <a:avLst/>
          </a:prstGeom>
        </p:spPr>
      </p:pic>
    </p:spTree>
    <p:extLst>
      <p:ext uri="{BB962C8B-B14F-4D97-AF65-F5344CB8AC3E}">
        <p14:creationId xmlns:p14="http://schemas.microsoft.com/office/powerpoint/2010/main" val="87393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372"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1000" fill="hold"/>
                                        <p:tgtEl>
                                          <p:spTgt spid="12"/>
                                        </p:tgtEl>
                                        <p:attrNameLst>
                                          <p:attrName>ppt_y</p:attrName>
                                        </p:attrNameLst>
                                      </p:cBhvr>
                                      <p:tavLst>
                                        <p:tav tm="0">
                                          <p:val>
                                            <p:strVal val="#ppt_y+.1"/>
                                          </p:val>
                                        </p:tav>
                                        <p:tav tm="100000">
                                          <p:val>
                                            <p:strVal val="#ppt_y"/>
                                          </p:val>
                                        </p:tav>
                                      </p:tavLst>
                                    </p:anim>
                                  </p:childTnLst>
                                </p:cTn>
                              </p:par>
                              <p:par>
                                <p:cTn id="19" presetID="1" presetClass="mediacall" presetSubtype="0" fill="hold" nodeType="withEffect">
                                  <p:stCondLst>
                                    <p:cond delay="0"/>
                                  </p:stCondLst>
                                  <p:childTnLst>
                                    <p:cmd type="call" cmd="playFrom(0.0)">
                                      <p:cBhvr>
                                        <p:cTn id="20" dur="99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1" fill="hold" display="0">
                  <p:stCondLst>
                    <p:cond delay="indefinite"/>
                  </p:stCondLst>
                  <p:endCondLst>
                    <p:cond evt="onStopAudio" delay="0">
                      <p:tgtEl>
                        <p:sldTgt/>
                      </p:tgtEl>
                    </p:cond>
                  </p:endCondLst>
                </p:cTn>
                <p:tgtEl>
                  <p:spTgt spid="3"/>
                </p:tgtEl>
              </p:cMediaNode>
            </p:audio>
            <p:audio>
              <p:cMediaNode vol="80000">
                <p:cTn id="22" fill="hold" display="0">
                  <p:stCondLst>
                    <p:cond delay="indefinite"/>
                  </p:stCondLst>
                  <p:endCondLst>
                    <p:cond evt="onStopAudio" delay="0">
                      <p:tgtEl>
                        <p:sldTgt/>
                      </p:tgtEl>
                    </p:cond>
                  </p:endCondLst>
                </p:cTn>
                <p:tgtEl>
                  <p:spTgt spid="4"/>
                </p:tgtEl>
              </p:cMediaNode>
            </p:audio>
          </p:childTnLst>
        </p:cTn>
      </p:par>
    </p:tnLst>
    <p:bldLst>
      <p:bldP spid="10" grpId="0" animBg="1"/>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703" y="189124"/>
            <a:ext cx="11798595" cy="1378115"/>
          </a:xfrm>
        </p:spPr>
        <p:txBody>
          <a:bodyPr>
            <a:normAutofit/>
          </a:bodyPr>
          <a:lstStyle/>
          <a:p>
            <a:pPr algn="l"/>
            <a:r>
              <a:rPr lang="ko-KR" altLang="en-US" sz="5000" dirty="0"/>
              <a:t>항일 독립운동 </a:t>
            </a:r>
            <a:r>
              <a:rPr lang="en-US" altLang="ko-KR" sz="4000" dirty="0"/>
              <a:t>(Korean Independence Movement)</a:t>
            </a:r>
            <a:endParaRPr lang="en-US" sz="4000" dirty="0"/>
          </a:p>
        </p:txBody>
      </p:sp>
      <p:pic>
        <p:nvPicPr>
          <p:cNvPr id="8" name="Picture 7"/>
          <p:cNvPicPr>
            <a:picLocks/>
          </p:cNvPicPr>
          <p:nvPr/>
        </p:nvPicPr>
        <p:blipFill>
          <a:blip r:embed="rId5">
            <a:extLst>
              <a:ext uri="{28A0092B-C50C-407E-A947-70E740481C1C}">
                <a14:useLocalDpi xmlns:a14="http://schemas.microsoft.com/office/drawing/2010/main" val="0"/>
              </a:ext>
            </a:extLst>
          </a:blip>
          <a:stretch>
            <a:fillRect/>
          </a:stretch>
        </p:blipFill>
        <p:spPr>
          <a:xfrm>
            <a:off x="122275" y="1694657"/>
            <a:ext cx="8229600" cy="5029200"/>
          </a:xfrm>
          <a:prstGeom prst="rect">
            <a:avLst/>
          </a:prstGeom>
          <a:ln w="127000">
            <a:solidFill>
              <a:schemeClr val="bg1"/>
            </a:solidFill>
          </a:ln>
        </p:spPr>
      </p:pic>
      <p:sp>
        <p:nvSpPr>
          <p:cNvPr id="9" name="Rectangle 8"/>
          <p:cNvSpPr/>
          <p:nvPr/>
        </p:nvSpPr>
        <p:spPr>
          <a:xfrm>
            <a:off x="8872136" y="1467293"/>
            <a:ext cx="2894041" cy="52565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4800" b="1" dirty="0">
                <a:effectLst>
                  <a:outerShdw blurRad="38100" dist="38100" dir="2700000" algn="tl">
                    <a:srgbClr val="000000">
                      <a:alpha val="43137"/>
                    </a:srgbClr>
                  </a:outerShdw>
                </a:effectLst>
                <a:latin typeface="+mn-ea"/>
              </a:rPr>
              <a:t>대한민국 </a:t>
            </a:r>
            <a:endParaRPr lang="en-US" altLang="ko-KR" sz="4800" b="1" dirty="0">
              <a:effectLst>
                <a:outerShdw blurRad="38100" dist="38100" dir="2700000" algn="tl">
                  <a:srgbClr val="000000">
                    <a:alpha val="43137"/>
                  </a:srgbClr>
                </a:outerShdw>
              </a:effectLst>
              <a:latin typeface="+mn-ea"/>
            </a:endParaRPr>
          </a:p>
          <a:p>
            <a:pPr algn="ctr"/>
            <a:r>
              <a:rPr lang="ko-KR" altLang="en-US" sz="4800" b="1" dirty="0">
                <a:effectLst>
                  <a:outerShdw blurRad="38100" dist="38100" dir="2700000" algn="tl">
                    <a:srgbClr val="000000">
                      <a:alpha val="43137"/>
                    </a:srgbClr>
                  </a:outerShdw>
                </a:effectLst>
                <a:latin typeface="+mn-ea"/>
              </a:rPr>
              <a:t>임시정부</a:t>
            </a:r>
            <a:endParaRPr lang="en-US" altLang="ko-KR" sz="4800" b="1" dirty="0">
              <a:effectLst>
                <a:outerShdw blurRad="38100" dist="38100" dir="2700000" algn="tl">
                  <a:srgbClr val="000000">
                    <a:alpha val="43137"/>
                  </a:srgbClr>
                </a:outerShdw>
              </a:effectLst>
              <a:latin typeface="+mn-ea"/>
            </a:endParaRPr>
          </a:p>
          <a:p>
            <a:pPr algn="ctr"/>
            <a:endParaRPr lang="en-US" altLang="ko-KR" sz="2800" dirty="0"/>
          </a:p>
          <a:p>
            <a:pPr algn="ctr"/>
            <a:r>
              <a:rPr lang="en-US" altLang="ko-KR" sz="2800" dirty="0"/>
              <a:t>Provisional Government of the Republic of Korea</a:t>
            </a:r>
          </a:p>
        </p:txBody>
      </p:sp>
      <p:pic>
        <p:nvPicPr>
          <p:cNvPr id="3" name="24">
            <a:hlinkClick r:id="" action="ppaction://media"/>
            <a:extLst>
              <a:ext uri="{FF2B5EF4-FFF2-40B4-BE49-F238E27FC236}">
                <a16:creationId xmlns:a16="http://schemas.microsoft.com/office/drawing/2014/main" id="{7D86410B-D3A4-418E-8B56-C70164F2521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96703" y="6212580"/>
            <a:ext cx="304800" cy="304800"/>
          </a:xfrm>
          <a:prstGeom prst="rect">
            <a:avLst/>
          </a:prstGeom>
        </p:spPr>
      </p:pic>
    </p:spTree>
    <p:extLst>
      <p:ext uri="{BB962C8B-B14F-4D97-AF65-F5344CB8AC3E}">
        <p14:creationId xmlns:p14="http://schemas.microsoft.com/office/powerpoint/2010/main" val="2312767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9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dirty="0">
                <a:latin typeface="+mj-ea"/>
              </a:rPr>
              <a:t>광복 </a:t>
            </a:r>
            <a:r>
              <a:rPr lang="en-US" altLang="ko-KR" dirty="0">
                <a:latin typeface="+mj-ea"/>
              </a:rPr>
              <a:t>(1945</a:t>
            </a:r>
            <a:r>
              <a:rPr lang="ko-KR" altLang="en-US" dirty="0">
                <a:latin typeface="+mj-ea"/>
              </a:rPr>
              <a:t>년 </a:t>
            </a:r>
            <a:r>
              <a:rPr lang="en-US" altLang="ko-KR" dirty="0">
                <a:latin typeface="+mj-ea"/>
              </a:rPr>
              <a:t>8</a:t>
            </a:r>
            <a:r>
              <a:rPr lang="ko-KR" altLang="en-US" dirty="0">
                <a:latin typeface="+mj-ea"/>
              </a:rPr>
              <a:t>월 </a:t>
            </a:r>
            <a:r>
              <a:rPr lang="en-US" altLang="ko-KR" dirty="0">
                <a:latin typeface="+mj-ea"/>
              </a:rPr>
              <a:t>15</a:t>
            </a:r>
            <a:r>
              <a:rPr lang="ko-KR" altLang="en-US" dirty="0">
                <a:latin typeface="+mj-ea"/>
              </a:rPr>
              <a:t>일</a:t>
            </a:r>
            <a:r>
              <a:rPr lang="en-US" altLang="ko-KR" dirty="0">
                <a:latin typeface="+mj-ea"/>
              </a:rPr>
              <a:t>)</a:t>
            </a:r>
            <a:endParaRPr lang="en-US" dirty="0">
              <a:latin typeface="+mj-ea"/>
            </a:endParaRPr>
          </a:p>
        </p:txBody>
      </p:sp>
      <p:pic>
        <p:nvPicPr>
          <p:cNvPr id="6" name="Picture 5"/>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152400" y="1701926"/>
            <a:ext cx="6858000" cy="5029200"/>
          </a:xfrm>
          <a:prstGeom prst="rect">
            <a:avLst/>
          </a:prstGeom>
          <a:ln w="127000">
            <a:solidFill>
              <a:schemeClr val="bg1"/>
            </a:solidFill>
          </a:ln>
        </p:spPr>
      </p:pic>
      <p:pic>
        <p:nvPicPr>
          <p:cNvPr id="7" name="Picture 6"/>
          <p:cNvPicPr>
            <a:picLocks/>
          </p:cNvPicPr>
          <p:nvPr/>
        </p:nvPicPr>
        <p:blipFill>
          <a:blip r:embed="rId6">
            <a:extLst>
              <a:ext uri="{28A0092B-C50C-407E-A947-70E740481C1C}">
                <a14:useLocalDpi xmlns:a14="http://schemas.microsoft.com/office/drawing/2010/main" val="0"/>
              </a:ext>
            </a:extLst>
          </a:blip>
          <a:stretch>
            <a:fillRect/>
          </a:stretch>
        </p:blipFill>
        <p:spPr>
          <a:xfrm>
            <a:off x="7193280" y="1701926"/>
            <a:ext cx="4846320" cy="5029200"/>
          </a:xfrm>
          <a:prstGeom prst="rect">
            <a:avLst/>
          </a:prstGeom>
          <a:ln w="127000">
            <a:solidFill>
              <a:schemeClr val="bg1"/>
            </a:solidFill>
          </a:ln>
        </p:spPr>
      </p:pic>
      <p:pic>
        <p:nvPicPr>
          <p:cNvPr id="3" name="25">
            <a:hlinkClick r:id="" action="ppaction://media"/>
            <a:extLst>
              <a:ext uri="{FF2B5EF4-FFF2-40B4-BE49-F238E27FC236}">
                <a16:creationId xmlns:a16="http://schemas.microsoft.com/office/drawing/2014/main" id="{55F7AABF-9B72-4A9E-A151-B57F26B63A7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52400" y="6163629"/>
            <a:ext cx="304800" cy="304800"/>
          </a:xfrm>
          <a:prstGeom prst="rect">
            <a:avLst/>
          </a:prstGeom>
        </p:spPr>
      </p:pic>
    </p:spTree>
    <p:extLst>
      <p:ext uri="{BB962C8B-B14F-4D97-AF65-F5344CB8AC3E}">
        <p14:creationId xmlns:p14="http://schemas.microsoft.com/office/powerpoint/2010/main" val="2283351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1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p:cNvPicPr>
          <p:nvPr>
            <p:ph idx="1"/>
          </p:nvPr>
        </p:nvPicPr>
        <p:blipFill>
          <a:blip r:embed="rId5" cstate="print">
            <a:extLst>
              <a:ext uri="{28A0092B-C50C-407E-A947-70E740481C1C}">
                <a14:useLocalDpi xmlns:a14="http://schemas.microsoft.com/office/drawing/2010/main" val="0"/>
              </a:ext>
            </a:extLst>
          </a:blip>
          <a:stretch>
            <a:fillRect/>
          </a:stretch>
        </p:blipFill>
        <p:spPr>
          <a:xfrm>
            <a:off x="609600" y="0"/>
            <a:ext cx="10972800" cy="6858000"/>
          </a:xfrm>
        </p:spPr>
      </p:pic>
      <p:pic>
        <p:nvPicPr>
          <p:cNvPr id="2" name="26">
            <a:hlinkClick r:id="" action="ppaction://media"/>
            <a:extLst>
              <a:ext uri="{FF2B5EF4-FFF2-40B4-BE49-F238E27FC236}">
                <a16:creationId xmlns:a16="http://schemas.microsoft.com/office/drawing/2014/main" id="{A0B365A4-2785-4744-80D5-AEF8D3E677B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3518" y="6216531"/>
            <a:ext cx="304800" cy="304800"/>
          </a:xfrm>
          <a:prstGeom prst="rect">
            <a:avLst/>
          </a:prstGeom>
        </p:spPr>
      </p:pic>
    </p:spTree>
    <p:extLst>
      <p:ext uri="{BB962C8B-B14F-4D97-AF65-F5344CB8AC3E}">
        <p14:creationId xmlns:p14="http://schemas.microsoft.com/office/powerpoint/2010/main" val="1925254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938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dirty="0"/>
              <a:t>자료 출처</a:t>
            </a:r>
            <a:endParaRPr lang="en-US"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ko-KR" altLang="en-US" dirty="0"/>
              <a:t>글 황은희</a:t>
            </a:r>
            <a:r>
              <a:rPr lang="en-US" altLang="ko-KR" dirty="0"/>
              <a:t>, </a:t>
            </a:r>
            <a:r>
              <a:rPr lang="ko-KR" altLang="en-US" dirty="0"/>
              <a:t>그림 송진욱  </a:t>
            </a:r>
            <a:r>
              <a:rPr lang="ko-KR" altLang="en-US" i="1" dirty="0"/>
              <a:t>교과서 속 역사 이야기</a:t>
            </a:r>
            <a:r>
              <a:rPr lang="en-US" altLang="ko-KR" i="1" dirty="0"/>
              <a:t>, </a:t>
            </a:r>
            <a:r>
              <a:rPr lang="ko-KR" altLang="en-US" i="1" dirty="0"/>
              <a:t>그림으로 보는 한국사</a:t>
            </a:r>
            <a:r>
              <a:rPr lang="en-US" altLang="ko-KR" i="1" dirty="0"/>
              <a:t>: 5. </a:t>
            </a:r>
            <a:r>
              <a:rPr lang="ko-KR" altLang="en-US" i="1" dirty="0"/>
              <a:t>조선의 개항부터 현대까지</a:t>
            </a:r>
            <a:r>
              <a:rPr lang="en-US" altLang="ko-KR" dirty="0"/>
              <a:t>, </a:t>
            </a:r>
            <a:r>
              <a:rPr lang="ko-KR" altLang="en-US" dirty="0"/>
              <a:t>계림사 </a:t>
            </a:r>
            <a:r>
              <a:rPr lang="en-US" altLang="ko-KR" dirty="0"/>
              <a:t>(2013)</a:t>
            </a:r>
          </a:p>
          <a:p>
            <a:pPr>
              <a:buFont typeface="Arial" panose="020B0604020202020204" pitchFamily="34" charset="0"/>
              <a:buChar char="•"/>
            </a:pPr>
            <a:r>
              <a:rPr lang="ko-KR" altLang="en-US" dirty="0"/>
              <a:t>참쌤스쿨</a:t>
            </a:r>
            <a:r>
              <a:rPr lang="en-US" altLang="ko-KR" dirty="0"/>
              <a:t>: </a:t>
            </a:r>
            <a:r>
              <a:rPr lang="en-US" altLang="ko-KR" dirty="0">
                <a:hlinkClick r:id="rId2"/>
              </a:rPr>
              <a:t>https://chamssaem.tistory.com/</a:t>
            </a:r>
            <a:endParaRPr lang="en-US" altLang="ko-KR" dirty="0"/>
          </a:p>
          <a:p>
            <a:pPr>
              <a:buFont typeface="Arial" panose="020B0604020202020204" pitchFamily="34" charset="0"/>
              <a:buChar char="•"/>
            </a:pPr>
            <a:r>
              <a:rPr lang="ko-KR" altLang="en-US" dirty="0"/>
              <a:t>석화정</a:t>
            </a:r>
            <a:r>
              <a:rPr lang="en-US" altLang="ko-KR" dirty="0"/>
              <a:t>  </a:t>
            </a:r>
            <a:r>
              <a:rPr lang="ko-KR" altLang="en-US" i="1" dirty="0"/>
              <a:t>풍자화로 보는 러일전쟁</a:t>
            </a:r>
            <a:r>
              <a:rPr lang="en-US" altLang="ko-KR" dirty="0"/>
              <a:t>, </a:t>
            </a:r>
            <a:r>
              <a:rPr lang="ko-KR" altLang="en-US" dirty="0"/>
              <a:t>지식산업사 </a:t>
            </a:r>
            <a:r>
              <a:rPr lang="en-US" altLang="ko-KR" dirty="0"/>
              <a:t>(2007)</a:t>
            </a:r>
          </a:p>
          <a:p>
            <a:pPr>
              <a:buFont typeface="Arial" panose="020B0604020202020204" pitchFamily="34" charset="0"/>
              <a:buChar char="•"/>
            </a:pPr>
            <a:r>
              <a:rPr lang="ko-KR" altLang="en-US" dirty="0"/>
              <a:t>조선을 이어 대한제국으로</a:t>
            </a:r>
            <a:r>
              <a:rPr lang="en-US" altLang="ko-KR" dirty="0"/>
              <a:t>: </a:t>
            </a:r>
            <a:r>
              <a:rPr lang="en-US" altLang="ko-KR" dirty="0">
                <a:hlinkClick r:id="rId3"/>
              </a:rPr>
              <a:t>https</a:t>
            </a:r>
            <a:r>
              <a:rPr lang="en-US" altLang="ko-KR">
                <a:hlinkClick r:id="rId3"/>
              </a:rPr>
              <a:t>://www.youtube.com/watch?v=OEYRLGgxDyw</a:t>
            </a:r>
            <a:endParaRPr lang="en-US" dirty="0"/>
          </a:p>
          <a:p>
            <a:endParaRPr lang="en-US" dirty="0"/>
          </a:p>
          <a:p>
            <a:endParaRPr lang="en-US" dirty="0"/>
          </a:p>
        </p:txBody>
      </p:sp>
    </p:spTree>
    <p:extLst>
      <p:ext uri="{BB962C8B-B14F-4D97-AF65-F5344CB8AC3E}">
        <p14:creationId xmlns:p14="http://schemas.microsoft.com/office/powerpoint/2010/main" val="1956197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324950"/>
            <a:ext cx="10353762" cy="970450"/>
          </a:xfrm>
        </p:spPr>
        <p:txBody>
          <a:bodyPr>
            <a:normAutofit/>
          </a:bodyPr>
          <a:lstStyle/>
          <a:p>
            <a:r>
              <a:rPr lang="ko-KR" altLang="en-US" sz="5400" b="1" dirty="0">
                <a:effectLst>
                  <a:outerShdw blurRad="38100" dist="38100" dir="2700000" algn="tl">
                    <a:srgbClr val="000000">
                      <a:alpha val="43137"/>
                    </a:srgbClr>
                  </a:outerShdw>
                </a:effectLst>
                <a:latin typeface="+mn-ea"/>
                <a:ea typeface="+mn-ea"/>
              </a:rPr>
              <a:t>새로운 교육의 시작</a:t>
            </a:r>
            <a:endParaRPr lang="en-US" sz="5000" dirty="0">
              <a:latin typeface="+mn-ea"/>
              <a:ea typeface="+mn-ea"/>
            </a:endParaRPr>
          </a:p>
        </p:txBody>
      </p:sp>
      <p:sp>
        <p:nvSpPr>
          <p:cNvPr id="3" name="Content Placeholder 2"/>
          <p:cNvSpPr>
            <a:spLocks noGrp="1"/>
          </p:cNvSpPr>
          <p:nvPr>
            <p:ph idx="1"/>
          </p:nvPr>
        </p:nvSpPr>
        <p:spPr/>
        <p:txBody>
          <a:bodyPr/>
          <a:lstStyle/>
          <a:p>
            <a:endParaRPr lang="en-US" dirty="0"/>
          </a:p>
        </p:txBody>
      </p:sp>
      <p:pic>
        <p:nvPicPr>
          <p:cNvPr id="6" name="Picture 5"/>
          <p:cNvPicPr>
            <a:picLocks/>
          </p:cNvPicPr>
          <p:nvPr/>
        </p:nvPicPr>
        <p:blipFill>
          <a:blip r:embed="rId7">
            <a:extLst>
              <a:ext uri="{28A0092B-C50C-407E-A947-70E740481C1C}">
                <a14:useLocalDpi xmlns:a14="http://schemas.microsoft.com/office/drawing/2010/main" val="0"/>
              </a:ext>
            </a:extLst>
          </a:blip>
          <a:stretch>
            <a:fillRect/>
          </a:stretch>
        </p:blipFill>
        <p:spPr>
          <a:xfrm>
            <a:off x="361507" y="1648046"/>
            <a:ext cx="4114800" cy="5029200"/>
          </a:xfrm>
          <a:prstGeom prst="rect">
            <a:avLst/>
          </a:prstGeom>
          <a:ln w="127000">
            <a:solidFill>
              <a:schemeClr val="bg1"/>
            </a:solidFill>
          </a:ln>
        </p:spPr>
      </p:pic>
      <p:pic>
        <p:nvPicPr>
          <p:cNvPr id="7" name="Picture 6"/>
          <p:cNvPicPr>
            <a:picLocks/>
          </p:cNvPicPr>
          <p:nvPr/>
        </p:nvPicPr>
        <p:blipFill>
          <a:blip r:embed="rId8">
            <a:extLst>
              <a:ext uri="{28A0092B-C50C-407E-A947-70E740481C1C}">
                <a14:useLocalDpi xmlns:a14="http://schemas.microsoft.com/office/drawing/2010/main" val="0"/>
              </a:ext>
            </a:extLst>
          </a:blip>
          <a:stretch>
            <a:fillRect/>
          </a:stretch>
        </p:blipFill>
        <p:spPr>
          <a:xfrm>
            <a:off x="4624891" y="1648046"/>
            <a:ext cx="7315200" cy="5029200"/>
          </a:xfrm>
          <a:prstGeom prst="rect">
            <a:avLst/>
          </a:prstGeom>
          <a:solidFill>
            <a:srgbClr val="000000">
              <a:shade val="95000"/>
            </a:srgbClr>
          </a:solidFill>
          <a:ln w="127000">
            <a:solidFill>
              <a:schemeClr val="bg1"/>
            </a:solidFill>
          </a:ln>
        </p:spPr>
      </p:pic>
      <p:sp>
        <p:nvSpPr>
          <p:cNvPr id="8" name="Rounded Rectangle 7"/>
          <p:cNvSpPr/>
          <p:nvPr/>
        </p:nvSpPr>
        <p:spPr>
          <a:xfrm>
            <a:off x="1372454" y="5600037"/>
            <a:ext cx="9601200" cy="910758"/>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b="1" dirty="0">
                <a:solidFill>
                  <a:schemeClr val="bg1"/>
                </a:solidFill>
              </a:rPr>
              <a:t>왼쪽 그림과 오른쪽 사진의 다른점 생각하기</a:t>
            </a:r>
            <a:endParaRPr lang="en-US" altLang="ko-KR" sz="3200" b="1" dirty="0">
              <a:solidFill>
                <a:schemeClr val="bg1"/>
              </a:solidFill>
            </a:endParaRPr>
          </a:p>
        </p:txBody>
      </p:sp>
      <p:pic>
        <p:nvPicPr>
          <p:cNvPr id="4" name="3_1">
            <a:hlinkClick r:id="" action="ppaction://media"/>
            <a:extLst>
              <a:ext uri="{FF2B5EF4-FFF2-40B4-BE49-F238E27FC236}">
                <a16:creationId xmlns:a16="http://schemas.microsoft.com/office/drawing/2014/main" id="{4BE82F23-9150-4558-9DDD-F18C6ED5621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2933" y="6290061"/>
            <a:ext cx="304800" cy="304800"/>
          </a:xfrm>
          <a:prstGeom prst="rect">
            <a:avLst/>
          </a:prstGeom>
        </p:spPr>
      </p:pic>
      <p:pic>
        <p:nvPicPr>
          <p:cNvPr id="9" name="3_2">
            <a:hlinkClick r:id="" action="ppaction://media"/>
            <a:extLst>
              <a:ext uri="{FF2B5EF4-FFF2-40B4-BE49-F238E27FC236}">
                <a16:creationId xmlns:a16="http://schemas.microsoft.com/office/drawing/2014/main" id="{B5ECA3E2-B988-4D74-93AE-5C04ED5D62A3}"/>
              </a:ext>
            </a:extLst>
          </p:cNvPr>
          <p:cNvPicPr>
            <a:picLocks noChangeAspect="1"/>
          </p:cNvPicPr>
          <p:nvPr>
            <a:audioFile r:link="rId3"/>
            <p:extLst>
              <p:ext uri="{DAA4B4D4-6D71-4841-9C94-3DE7FCFB9230}">
                <p14:media xmlns:p14="http://schemas.microsoft.com/office/powerpoint/2010/main" r:embed="rId4">
                  <p14:trim end="144494.6553"/>
                </p14:media>
              </p:ext>
            </p:extLst>
          </p:nvPr>
        </p:nvPicPr>
        <p:blipFill>
          <a:blip r:embed="rId9"/>
          <a:stretch>
            <a:fillRect/>
          </a:stretch>
        </p:blipFill>
        <p:spPr>
          <a:xfrm>
            <a:off x="562181" y="6297435"/>
            <a:ext cx="304800" cy="304800"/>
          </a:xfrm>
          <a:prstGeom prst="rect">
            <a:avLst/>
          </a:prstGeom>
        </p:spPr>
      </p:pic>
      <p:pic>
        <p:nvPicPr>
          <p:cNvPr id="10" name="3_2">
            <a:hlinkClick r:id="" action="ppaction://media"/>
            <a:extLst>
              <a:ext uri="{FF2B5EF4-FFF2-40B4-BE49-F238E27FC236}">
                <a16:creationId xmlns:a16="http://schemas.microsoft.com/office/drawing/2014/main" id="{DF40389D-7A51-4189-AB52-B8B056C1577F}"/>
              </a:ext>
            </a:extLst>
          </p:cNvPr>
          <p:cNvPicPr>
            <a:picLocks noChangeAspect="1"/>
          </p:cNvPicPr>
          <p:nvPr>
            <a:audioFile r:link="rId3"/>
            <p:extLst>
              <p:ext uri="{DAA4B4D4-6D71-4841-9C94-3DE7FCFB9230}">
                <p14:media xmlns:p14="http://schemas.microsoft.com/office/powerpoint/2010/main" r:embed="rId4">
                  <p14:trim st="2600"/>
                </p14:media>
              </p:ext>
            </p:extLst>
          </p:nvPr>
        </p:nvPicPr>
        <p:blipFill>
          <a:blip r:embed="rId9"/>
          <a:stretch>
            <a:fillRect/>
          </a:stretch>
        </p:blipFill>
        <p:spPr>
          <a:xfrm>
            <a:off x="1045399" y="6290061"/>
            <a:ext cx="304800" cy="304800"/>
          </a:xfrm>
          <a:prstGeom prst="rect">
            <a:avLst/>
          </a:prstGeom>
        </p:spPr>
      </p:pic>
    </p:spTree>
    <p:extLst>
      <p:ext uri="{BB962C8B-B14F-4D97-AF65-F5344CB8AC3E}">
        <p14:creationId xmlns:p14="http://schemas.microsoft.com/office/powerpoint/2010/main" val="279537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153"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1" presetClass="mediacall" presetSubtype="0" fill="hold" nodeType="withEffect">
                                  <p:stCondLst>
                                    <p:cond delay="0"/>
                                  </p:stCondLst>
                                  <p:childTnLst>
                                    <p:cmd type="call" cmd="playFrom(0.0)">
                                      <p:cBhvr>
                                        <p:cTn id="15" dur="2557" fill="hold"/>
                                        <p:tgtEl>
                                          <p:spTgt spid="9"/>
                                        </p:tgtEl>
                                      </p:cBhvr>
                                    </p:cmd>
                                  </p:childTnLst>
                                </p:cTn>
                              </p:par>
                            </p:childTnLst>
                          </p:cTn>
                        </p:par>
                        <p:par>
                          <p:cTn id="16" fill="hold">
                            <p:stCondLst>
                              <p:cond delay="2557"/>
                            </p:stCondLst>
                            <p:childTnLst>
                              <p:par>
                                <p:cTn id="17" presetID="1" presetClass="mediacall" presetSubtype="0" fill="hold" nodeType="afterEffect">
                                  <p:stCondLst>
                                    <p:cond delay="2000"/>
                                  </p:stCondLst>
                                  <p:childTnLst>
                                    <p:cmd type="call" cmd="playFrom(0.0)">
                                      <p:cBhvr>
                                        <p:cTn id="18" dur="14445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4"/>
                </p:tgtEl>
              </p:cMediaNode>
            </p:audio>
            <p:audio>
              <p:cMediaNode vol="80000">
                <p:cTn id="20" fill="hold" display="0">
                  <p:stCondLst>
                    <p:cond delay="indefinite"/>
                  </p:stCondLst>
                  <p:endCondLst>
                    <p:cond evt="onStopAudio" delay="0">
                      <p:tgtEl>
                        <p:sldTgt/>
                      </p:tgtEl>
                    </p:cond>
                  </p:endCondLst>
                </p:cTn>
                <p:tgtEl>
                  <p:spTgt spid="9"/>
                </p:tgtEl>
              </p:cMediaNode>
            </p:audio>
            <p:audio>
              <p:cMediaNode vol="80000">
                <p:cTn id="21" fill="hold" display="0">
                  <p:stCondLst>
                    <p:cond delay="indefinite"/>
                  </p:stCondLst>
                  <p:endCondLst>
                    <p:cond evt="onStopAudio" delay="0">
                      <p:tgtEl>
                        <p:sldTgt/>
                      </p:tgtEl>
                    </p:cond>
                  </p:endCondLst>
                </p:cTn>
                <p:tgtEl>
                  <p:spTgt spid="10"/>
                </p:tgtEl>
              </p:cMediaNode>
            </p:audio>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p:cNvPicPr>
          <p:nvPr/>
        </p:nvPicPr>
        <p:blipFill>
          <a:blip r:embed="rId7">
            <a:extLst>
              <a:ext uri="{28A0092B-C50C-407E-A947-70E740481C1C}">
                <a14:useLocalDpi xmlns:a14="http://schemas.microsoft.com/office/drawing/2010/main" val="0"/>
              </a:ext>
            </a:extLst>
          </a:blip>
          <a:stretch>
            <a:fillRect/>
          </a:stretch>
        </p:blipFill>
        <p:spPr>
          <a:xfrm>
            <a:off x="5611906" y="685800"/>
            <a:ext cx="6400800" cy="5486400"/>
          </a:xfrm>
          <a:prstGeom prst="rect">
            <a:avLst/>
          </a:prstGeom>
          <a:solidFill>
            <a:srgbClr val="000000">
              <a:shade val="95000"/>
            </a:srgbClr>
          </a:solidFill>
          <a:ln w="127000" cap="sq">
            <a:solidFill>
              <a:srgbClr val="000000"/>
            </a:solidFill>
            <a:miter lim="800000"/>
          </a:ln>
          <a:effectLst>
            <a:outerShdw blurRad="254000" dist="190500" dir="2700000" sy="90000" algn="bl" rotWithShape="0">
              <a:srgbClr val="000000">
                <a:alpha val="40000"/>
              </a:srgbClr>
            </a:outerShdw>
          </a:effectLst>
        </p:spPr>
      </p:pic>
      <p:pic>
        <p:nvPicPr>
          <p:cNvPr id="5" name="Content Placeholder 4"/>
          <p:cNvPicPr>
            <a:picLocks noGrp="1"/>
          </p:cNvPicPr>
          <p:nvPr>
            <p:ph idx="1"/>
          </p:nvPr>
        </p:nvPicPr>
        <p:blipFill>
          <a:blip r:embed="rId8">
            <a:extLst>
              <a:ext uri="{28A0092B-C50C-407E-A947-70E740481C1C}">
                <a14:useLocalDpi xmlns:a14="http://schemas.microsoft.com/office/drawing/2010/main" val="0"/>
              </a:ext>
            </a:extLst>
          </a:blip>
          <a:stretch>
            <a:fillRect/>
          </a:stretch>
        </p:blipFill>
        <p:spPr>
          <a:xfrm>
            <a:off x="125506" y="685800"/>
            <a:ext cx="5486400" cy="5486400"/>
          </a:xfrm>
          <a:prstGeom prst="rect">
            <a:avLst/>
          </a:prstGeom>
          <a:solidFill>
            <a:srgbClr val="000000">
              <a:shade val="95000"/>
            </a:srgbClr>
          </a:solidFill>
          <a:ln w="127000" cap="sq">
            <a:solidFill>
              <a:srgbClr val="000000"/>
            </a:solidFill>
            <a:miter lim="800000"/>
          </a:ln>
          <a:effectLst>
            <a:outerShdw blurRad="254000" dist="190500" dir="2700000" sy="90000" algn="bl" rotWithShape="0">
              <a:srgbClr val="000000">
                <a:alpha val="40000"/>
              </a:srgbClr>
            </a:outerShdw>
          </a:effectLst>
        </p:spPr>
      </p:pic>
      <p:sp>
        <p:nvSpPr>
          <p:cNvPr id="6" name="Rounded Rectangle 5"/>
          <p:cNvSpPr/>
          <p:nvPr/>
        </p:nvSpPr>
        <p:spPr>
          <a:xfrm>
            <a:off x="1295400" y="5842084"/>
            <a:ext cx="9601200" cy="910758"/>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b="1" dirty="0">
                <a:solidFill>
                  <a:schemeClr val="bg1"/>
                </a:solidFill>
              </a:rPr>
              <a:t>이화학당 학생들과 선생님의 모습</a:t>
            </a:r>
            <a:endParaRPr lang="en-US" altLang="ko-KR" sz="3200" b="1" dirty="0">
              <a:solidFill>
                <a:schemeClr val="bg1"/>
              </a:solidFill>
            </a:endParaRPr>
          </a:p>
        </p:txBody>
      </p:sp>
      <p:pic>
        <p:nvPicPr>
          <p:cNvPr id="2" name="4_1">
            <a:hlinkClick r:id="" action="ppaction://media"/>
            <a:extLst>
              <a:ext uri="{FF2B5EF4-FFF2-40B4-BE49-F238E27FC236}">
                <a16:creationId xmlns:a16="http://schemas.microsoft.com/office/drawing/2014/main" id="{753E6C91-625D-4361-BC8D-DE0027E8B83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49102" y="6201756"/>
            <a:ext cx="304800" cy="304800"/>
          </a:xfrm>
          <a:prstGeom prst="rect">
            <a:avLst/>
          </a:prstGeom>
        </p:spPr>
      </p:pic>
      <p:pic>
        <p:nvPicPr>
          <p:cNvPr id="3" name="4_2">
            <a:hlinkClick r:id="" action="ppaction://media"/>
            <a:extLst>
              <a:ext uri="{FF2B5EF4-FFF2-40B4-BE49-F238E27FC236}">
                <a16:creationId xmlns:a16="http://schemas.microsoft.com/office/drawing/2014/main" id="{00A187B4-5EA2-4721-9549-D1DC67BC4522}"/>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722169" y="6217981"/>
            <a:ext cx="304800" cy="304800"/>
          </a:xfrm>
          <a:prstGeom prst="rect">
            <a:avLst/>
          </a:prstGeom>
        </p:spPr>
      </p:pic>
    </p:spTree>
    <p:extLst>
      <p:ext uri="{BB962C8B-B14F-4D97-AF65-F5344CB8AC3E}">
        <p14:creationId xmlns:p14="http://schemas.microsoft.com/office/powerpoint/2010/main" val="2204542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5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par>
                                <p:cTn id="14" presetID="1" presetClass="mediacall" presetSubtype="0" fill="hold" nodeType="withEffect">
                                  <p:stCondLst>
                                    <p:cond delay="0"/>
                                  </p:stCondLst>
                                  <p:childTnLst>
                                    <p:cmd type="call" cmd="playFrom(0.0)">
                                      <p:cBhvr>
                                        <p:cTn id="15" dur="15245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2"/>
                </p:tgtEl>
              </p:cMediaNode>
            </p:audio>
            <p:audio>
              <p:cMediaNode vol="80000">
                <p:cTn id="17" fill="hold" display="0">
                  <p:stCondLst>
                    <p:cond delay="indefinite"/>
                  </p:stCondLst>
                  <p:endCondLst>
                    <p:cond evt="onStopAudio" delay="0">
                      <p:tgtEl>
                        <p:sldTgt/>
                      </p:tgtEl>
                    </p:cond>
                  </p:endCondLst>
                </p:cTn>
                <p:tgtEl>
                  <p:spTgt spid="3"/>
                </p:tgtEl>
              </p:cMediaNode>
            </p:audio>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261928"/>
            <a:ext cx="10353762" cy="970450"/>
          </a:xfrm>
        </p:spPr>
        <p:txBody>
          <a:bodyPr>
            <a:normAutofit/>
          </a:bodyPr>
          <a:lstStyle/>
          <a:p>
            <a:r>
              <a:rPr lang="ko-KR" altLang="en-US" sz="5400" b="1" dirty="0">
                <a:effectLst>
                  <a:outerShdw blurRad="38100" dist="38100" dir="2700000" algn="tl">
                    <a:srgbClr val="000000">
                      <a:alpha val="43137"/>
                    </a:srgbClr>
                  </a:outerShdw>
                </a:effectLst>
                <a:latin typeface="+mj-ea"/>
              </a:rPr>
              <a:t>서양 문물의 소개</a:t>
            </a:r>
            <a:endParaRPr lang="en-US" sz="5400" b="1" dirty="0">
              <a:effectLst>
                <a:outerShdw blurRad="38100" dist="38100" dir="2700000" algn="tl">
                  <a:srgbClr val="000000">
                    <a:alpha val="43137"/>
                  </a:srgbClr>
                </a:outerShdw>
              </a:effectLst>
              <a:latin typeface="+mj-ea"/>
            </a:endParaRPr>
          </a:p>
        </p:txBody>
      </p:sp>
      <p:pic>
        <p:nvPicPr>
          <p:cNvPr id="6" name="Picture 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101924" y="1644726"/>
            <a:ext cx="4930588" cy="5029200"/>
          </a:xfrm>
          <a:prstGeom prst="rect">
            <a:avLst/>
          </a:prstGeom>
          <a:ln w="127000">
            <a:solidFill>
              <a:schemeClr val="bg1"/>
            </a:solidFill>
          </a:ln>
        </p:spPr>
      </p:pic>
      <p:pic>
        <p:nvPicPr>
          <p:cNvPr id="7" name="Picture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1492" y="1644726"/>
            <a:ext cx="6780944" cy="5029200"/>
          </a:xfrm>
          <a:prstGeom prst="rect">
            <a:avLst/>
          </a:prstGeom>
          <a:ln w="127000">
            <a:solidFill>
              <a:schemeClr val="bg1"/>
            </a:solidFill>
          </a:ln>
        </p:spPr>
      </p:pic>
      <p:sp>
        <p:nvSpPr>
          <p:cNvPr id="8" name="Rounded Rectangle 7"/>
          <p:cNvSpPr/>
          <p:nvPr/>
        </p:nvSpPr>
        <p:spPr>
          <a:xfrm>
            <a:off x="309200" y="1740419"/>
            <a:ext cx="2743200" cy="910758"/>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b="1" dirty="0">
                <a:solidFill>
                  <a:schemeClr val="bg1"/>
                </a:solidFill>
              </a:rPr>
              <a:t>선글라스</a:t>
            </a:r>
            <a:endParaRPr lang="en-US" altLang="ko-KR" sz="3200" b="1" dirty="0">
              <a:solidFill>
                <a:schemeClr val="bg1"/>
              </a:solidFill>
            </a:endParaRPr>
          </a:p>
        </p:txBody>
      </p:sp>
      <p:sp>
        <p:nvSpPr>
          <p:cNvPr id="10" name="Rounded Rectangle 9"/>
          <p:cNvSpPr/>
          <p:nvPr/>
        </p:nvSpPr>
        <p:spPr>
          <a:xfrm>
            <a:off x="9204251" y="5621302"/>
            <a:ext cx="2743200" cy="910758"/>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b="1" dirty="0">
                <a:solidFill>
                  <a:schemeClr val="bg1"/>
                </a:solidFill>
              </a:rPr>
              <a:t>커피잔</a:t>
            </a:r>
            <a:endParaRPr lang="en-US" altLang="ko-KR" sz="3200" b="1" dirty="0">
              <a:solidFill>
                <a:schemeClr val="bg1"/>
              </a:solidFill>
            </a:endParaRPr>
          </a:p>
        </p:txBody>
      </p:sp>
      <p:sp>
        <p:nvSpPr>
          <p:cNvPr id="3" name="Oval 2"/>
          <p:cNvSpPr/>
          <p:nvPr/>
        </p:nvSpPr>
        <p:spPr>
          <a:xfrm>
            <a:off x="2094615" y="3211031"/>
            <a:ext cx="1554480" cy="1554480"/>
          </a:xfrm>
          <a:prstGeom prst="ellipse">
            <a:avLst/>
          </a:prstGeom>
          <a:noFill/>
          <a:ln w="3810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pic>
        <p:nvPicPr>
          <p:cNvPr id="4" name="5_1">
            <a:hlinkClick r:id="" action="ppaction://media"/>
            <a:extLst>
              <a:ext uri="{FF2B5EF4-FFF2-40B4-BE49-F238E27FC236}">
                <a16:creationId xmlns:a16="http://schemas.microsoft.com/office/drawing/2014/main" id="{5BCDFB64-9290-4F14-A488-0EF6EB575834}"/>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07925" y="6227260"/>
            <a:ext cx="304800" cy="304800"/>
          </a:xfrm>
          <a:prstGeom prst="rect">
            <a:avLst/>
          </a:prstGeom>
        </p:spPr>
      </p:pic>
      <p:pic>
        <p:nvPicPr>
          <p:cNvPr id="9" name="5_3">
            <a:hlinkClick r:id="" action="ppaction://media"/>
            <a:extLst>
              <a:ext uri="{FF2B5EF4-FFF2-40B4-BE49-F238E27FC236}">
                <a16:creationId xmlns:a16="http://schemas.microsoft.com/office/drawing/2014/main" id="{B681CB3D-1D52-43F5-90E6-95854584089E}"/>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314865" y="6227260"/>
            <a:ext cx="304800" cy="304800"/>
          </a:xfrm>
          <a:prstGeom prst="rect">
            <a:avLst/>
          </a:prstGeom>
        </p:spPr>
      </p:pic>
      <p:pic>
        <p:nvPicPr>
          <p:cNvPr id="11" name="5_2">
            <a:hlinkClick r:id="" action="ppaction://media"/>
            <a:extLst>
              <a:ext uri="{FF2B5EF4-FFF2-40B4-BE49-F238E27FC236}">
                <a16:creationId xmlns:a16="http://schemas.microsoft.com/office/drawing/2014/main" id="{D319E11B-6D54-4630-914F-6334FCA2E372}"/>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761395" y="6227260"/>
            <a:ext cx="304800" cy="304800"/>
          </a:xfrm>
          <a:prstGeom prst="rect">
            <a:avLst/>
          </a:prstGeom>
        </p:spPr>
      </p:pic>
    </p:spTree>
    <p:extLst>
      <p:ext uri="{BB962C8B-B14F-4D97-AF65-F5344CB8AC3E}">
        <p14:creationId xmlns:p14="http://schemas.microsoft.com/office/powerpoint/2010/main" val="1941234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63"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par>
                                <p:cTn id="19" presetID="1" presetClass="mediacall" presetSubtype="0" fill="hold" nodeType="withEffect">
                                  <p:stCondLst>
                                    <p:cond delay="0"/>
                                  </p:stCondLst>
                                  <p:childTnLst>
                                    <p:cmd type="call" cmd="playFrom(0.0)">
                                      <p:cBhvr>
                                        <p:cTn id="20" dur="9623" fill="hold"/>
                                        <p:tgtEl>
                                          <p:spTgt spid="11"/>
                                        </p:tgtEl>
                                      </p:cBhvr>
                                    </p:cmd>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par>
                                <p:cTn id="28" presetID="1" presetClass="mediacall" presetSubtype="0" fill="hold" nodeType="withEffect">
                                  <p:stCondLst>
                                    <p:cond delay="0"/>
                                  </p:stCondLst>
                                  <p:childTnLst>
                                    <p:cmd type="call" cmd="playFrom(0.0)">
                                      <p:cBhvr>
                                        <p:cTn id="29" dur="18553"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4"/>
                </p:tgtEl>
              </p:cMediaNode>
            </p:audio>
            <p:audio>
              <p:cMediaNode vol="80000">
                <p:cTn id="31" fill="hold" display="0">
                  <p:stCondLst>
                    <p:cond delay="indefinite"/>
                  </p:stCondLst>
                  <p:endCondLst>
                    <p:cond evt="onStopAudio" delay="0">
                      <p:tgtEl>
                        <p:sldTgt/>
                      </p:tgtEl>
                    </p:cond>
                  </p:endCondLst>
                </p:cTn>
                <p:tgtEl>
                  <p:spTgt spid="9"/>
                </p:tgtEl>
              </p:cMediaNode>
            </p:audio>
            <p:audio>
              <p:cMediaNode vol="80000">
                <p:cTn id="32" fill="hold" display="0">
                  <p:stCondLst>
                    <p:cond delay="indefinite"/>
                  </p:stCondLst>
                  <p:endCondLst>
                    <p:cond evt="onStopAudio" delay="0">
                      <p:tgtEl>
                        <p:sldTgt/>
                      </p:tgtEl>
                    </p:cond>
                  </p:endCondLst>
                </p:cTn>
                <p:tgtEl>
                  <p:spTgt spid="11"/>
                </p:tgtEl>
              </p:cMediaNode>
            </p:audio>
          </p:childTnLst>
        </p:cTn>
      </p:par>
    </p:tnLst>
    <p:bldLst>
      <p:bldP spid="8" grpId="0" animBg="1"/>
      <p:bldP spid="10"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o-KR" altLang="en-US" dirty="0">
                <a:effectLst>
                  <a:outerShdw blurRad="38100" dist="38100" dir="2700000" algn="tl">
                    <a:srgbClr val="000000">
                      <a:alpha val="43137"/>
                    </a:srgbClr>
                  </a:outerShdw>
                </a:effectLst>
              </a:rPr>
              <a:t>단발령</a:t>
            </a:r>
            <a:r>
              <a:rPr lang="ko-KR" altLang="en-US" sz="5400" dirty="0">
                <a:effectLst>
                  <a:outerShdw blurRad="38100" dist="38100" dir="2700000" algn="tl">
                    <a:srgbClr val="000000">
                      <a:alpha val="43137"/>
                    </a:srgbClr>
                  </a:outerShdw>
                </a:effectLst>
              </a:rPr>
              <a:t> </a:t>
            </a:r>
            <a:r>
              <a:rPr lang="en-US" altLang="ko-KR" sz="4000" dirty="0">
                <a:effectLst>
                  <a:outerShdw blurRad="38100" dist="38100" dir="2700000" algn="tl">
                    <a:srgbClr val="000000">
                      <a:alpha val="43137"/>
                    </a:srgbClr>
                  </a:outerShdw>
                </a:effectLst>
              </a:rPr>
              <a:t>(Short Hair Act Order)</a:t>
            </a:r>
            <a:r>
              <a:rPr lang="ko-KR" altLang="en-US" sz="5400" dirty="0">
                <a:effectLst>
                  <a:outerShdw blurRad="38100" dist="38100" dir="2700000" algn="tl">
                    <a:srgbClr val="000000">
                      <a:alpha val="43137"/>
                    </a:srgbClr>
                  </a:outerShdw>
                </a:effectLst>
              </a:rPr>
              <a:t> </a:t>
            </a:r>
            <a:endParaRPr lang="en-US" sz="5400" dirty="0">
              <a:effectLst>
                <a:outerShdw blurRad="38100" dist="38100" dir="2700000" algn="tl">
                  <a:srgbClr val="000000">
                    <a:alpha val="43137"/>
                  </a:srgbClr>
                </a:outerShdw>
              </a:effectLst>
            </a:endParaRPr>
          </a:p>
        </p:txBody>
      </p:sp>
      <p:pic>
        <p:nvPicPr>
          <p:cNvPr id="9" name="Content Placeholder 8"/>
          <p:cNvPicPr>
            <a:picLocks noGrp="1"/>
          </p:cNvPicPr>
          <p:nvPr>
            <p:ph idx="1"/>
          </p:nvPr>
        </p:nvPicPr>
        <p:blipFill rotWithShape="1">
          <a:blip r:embed="rId5">
            <a:extLst>
              <a:ext uri="{28A0092B-C50C-407E-A947-70E740481C1C}">
                <a14:useLocalDpi xmlns:a14="http://schemas.microsoft.com/office/drawing/2010/main" val="0"/>
              </a:ext>
            </a:extLst>
          </a:blip>
          <a:srcRect t="11332" b="40628"/>
          <a:stretch/>
        </p:blipFill>
        <p:spPr>
          <a:xfrm>
            <a:off x="4803091" y="1579062"/>
            <a:ext cx="6858000" cy="5029200"/>
          </a:xfrm>
          <a:ln w="127000">
            <a:solidFill>
              <a:schemeClr val="bg1"/>
            </a:solidFill>
          </a:ln>
        </p:spPr>
      </p:pic>
      <p:pic>
        <p:nvPicPr>
          <p:cNvPr id="3" name="Picture 2"/>
          <p:cNvPicPr>
            <a:picLocks/>
          </p:cNvPicPr>
          <p:nvPr/>
        </p:nvPicPr>
        <p:blipFill>
          <a:blip r:embed="rId6">
            <a:extLst>
              <a:ext uri="{28A0092B-C50C-407E-A947-70E740481C1C}">
                <a14:useLocalDpi xmlns:a14="http://schemas.microsoft.com/office/drawing/2010/main" val="0"/>
              </a:ext>
            </a:extLst>
          </a:blip>
          <a:stretch>
            <a:fillRect/>
          </a:stretch>
        </p:blipFill>
        <p:spPr>
          <a:xfrm>
            <a:off x="508256" y="1579062"/>
            <a:ext cx="4114800" cy="5029200"/>
          </a:xfrm>
          <a:prstGeom prst="rect">
            <a:avLst/>
          </a:prstGeom>
          <a:ln w="127000">
            <a:solidFill>
              <a:schemeClr val="bg1"/>
            </a:solidFill>
          </a:ln>
        </p:spPr>
      </p:pic>
      <p:sp>
        <p:nvSpPr>
          <p:cNvPr id="6" name="Rounded Rectangle 5"/>
          <p:cNvSpPr/>
          <p:nvPr/>
        </p:nvSpPr>
        <p:spPr>
          <a:xfrm>
            <a:off x="3286316" y="4542225"/>
            <a:ext cx="3454726" cy="2066037"/>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b="1" dirty="0">
                <a:solidFill>
                  <a:schemeClr val="bg1"/>
                </a:solidFill>
              </a:rPr>
              <a:t>서양옷과</a:t>
            </a:r>
            <a:endParaRPr lang="en-US" altLang="ko-KR" sz="3200" b="1" dirty="0">
              <a:solidFill>
                <a:schemeClr val="bg1"/>
              </a:solidFill>
            </a:endParaRPr>
          </a:p>
          <a:p>
            <a:pPr algn="ctr"/>
            <a:r>
              <a:rPr lang="ko-KR" altLang="en-US" sz="3200" b="1" dirty="0">
                <a:solidFill>
                  <a:schemeClr val="bg1"/>
                </a:solidFill>
              </a:rPr>
              <a:t>짧은 머리의 고종황제</a:t>
            </a:r>
            <a:endParaRPr lang="en-US" altLang="ko-KR" sz="3200" b="1" dirty="0">
              <a:solidFill>
                <a:schemeClr val="bg1"/>
              </a:solidFill>
            </a:endParaRPr>
          </a:p>
        </p:txBody>
      </p:sp>
      <p:sp>
        <p:nvSpPr>
          <p:cNvPr id="4" name="Right Arrow 3"/>
          <p:cNvSpPr/>
          <p:nvPr/>
        </p:nvSpPr>
        <p:spPr>
          <a:xfrm>
            <a:off x="3867426" y="3381153"/>
            <a:ext cx="1871330" cy="712509"/>
          </a:xfrm>
          <a:prstGeom prst="rightArrow">
            <a:avLst/>
          </a:prstGeom>
          <a:solidFill>
            <a:srgbClr val="FFFF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6">
            <a:hlinkClick r:id="" action="ppaction://media"/>
            <a:extLst>
              <a:ext uri="{FF2B5EF4-FFF2-40B4-BE49-F238E27FC236}">
                <a16:creationId xmlns:a16="http://schemas.microsoft.com/office/drawing/2014/main" id="{4BBA4E70-1AFC-425A-8ABF-3C2B0E6EEE8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03456" y="6204732"/>
            <a:ext cx="304800" cy="304800"/>
          </a:xfrm>
          <a:prstGeom prst="rect">
            <a:avLst/>
          </a:prstGeom>
        </p:spPr>
      </p:pic>
    </p:spTree>
    <p:extLst>
      <p:ext uri="{BB962C8B-B14F-4D97-AF65-F5344CB8AC3E}">
        <p14:creationId xmlns:p14="http://schemas.microsoft.com/office/powerpoint/2010/main" val="1890490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par>
                                <p:cTn id="14" presetID="1" presetClass="mediacall" presetSubtype="0" fill="hold" nodeType="withEffect">
                                  <p:stCondLst>
                                    <p:cond delay="0"/>
                                  </p:stCondLst>
                                  <p:childTnLst>
                                    <p:cmd type="call" cmd="playFrom(0.0)">
                                      <p:cBhvr>
                                        <p:cTn id="15" dur="585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5"/>
                </p:tgtEl>
              </p:cMediaNode>
            </p:audio>
          </p:childTnLst>
        </p:cTn>
      </p:par>
    </p:tnLst>
    <p:bldLst>
      <p:bldP spid="6"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o-KR" altLang="en-US" dirty="0">
                <a:effectLst>
                  <a:outerShdw blurRad="38100" dist="38100" dir="2700000" algn="tl">
                    <a:srgbClr val="000000">
                      <a:alpha val="43137"/>
                    </a:srgbClr>
                  </a:outerShdw>
                </a:effectLst>
              </a:rPr>
              <a:t>단발령</a:t>
            </a:r>
            <a:r>
              <a:rPr lang="ko-KR" altLang="en-US" sz="5400" dirty="0">
                <a:effectLst>
                  <a:outerShdw blurRad="38100" dist="38100" dir="2700000" algn="tl">
                    <a:srgbClr val="000000">
                      <a:alpha val="43137"/>
                    </a:srgbClr>
                  </a:outerShdw>
                </a:effectLst>
              </a:rPr>
              <a:t> </a:t>
            </a:r>
            <a:r>
              <a:rPr lang="en-US" altLang="ko-KR" sz="4000" dirty="0">
                <a:effectLst>
                  <a:outerShdw blurRad="38100" dist="38100" dir="2700000" algn="tl">
                    <a:srgbClr val="000000">
                      <a:alpha val="43137"/>
                    </a:srgbClr>
                  </a:outerShdw>
                </a:effectLst>
              </a:rPr>
              <a:t>(Short Hair Act Order)</a:t>
            </a:r>
            <a:r>
              <a:rPr lang="ko-KR" altLang="en-US" sz="5400" dirty="0">
                <a:effectLst>
                  <a:outerShdw blurRad="38100" dist="38100" dir="2700000" algn="tl">
                    <a:srgbClr val="000000">
                      <a:alpha val="43137"/>
                    </a:srgbClr>
                  </a:outerShdw>
                </a:effectLst>
              </a:rPr>
              <a:t> </a:t>
            </a:r>
            <a:endParaRPr lang="en-US" sz="5400" dirty="0">
              <a:effectLst>
                <a:outerShdw blurRad="38100" dist="38100" dir="2700000" algn="tl">
                  <a:srgbClr val="000000">
                    <a:alpha val="43137"/>
                  </a:srgbClr>
                </a:outerShdw>
              </a:effectLst>
            </a:endParaRPr>
          </a:p>
        </p:txBody>
      </p:sp>
      <p:pic>
        <p:nvPicPr>
          <p:cNvPr id="8" name="Picture 7"/>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152400" y="1680055"/>
            <a:ext cx="11887200" cy="5029200"/>
          </a:xfrm>
          <a:prstGeom prst="rect">
            <a:avLst/>
          </a:prstGeom>
          <a:ln w="127000">
            <a:solidFill>
              <a:schemeClr val="bg1"/>
            </a:solidFill>
          </a:ln>
        </p:spPr>
      </p:pic>
      <p:sp>
        <p:nvSpPr>
          <p:cNvPr id="5" name="Rounded Rectangle 4"/>
          <p:cNvSpPr/>
          <p:nvPr/>
        </p:nvSpPr>
        <p:spPr>
          <a:xfrm>
            <a:off x="1125278" y="5798497"/>
            <a:ext cx="3797595" cy="910758"/>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b="1" dirty="0">
                <a:solidFill>
                  <a:schemeClr val="bg1"/>
                </a:solidFill>
              </a:rPr>
              <a:t>상투</a:t>
            </a:r>
            <a:r>
              <a:rPr lang="en-US" altLang="ko-KR" sz="3200" b="1" dirty="0">
                <a:solidFill>
                  <a:schemeClr val="bg1"/>
                </a:solidFill>
              </a:rPr>
              <a:t>(</a:t>
            </a:r>
            <a:r>
              <a:rPr lang="en-US" altLang="ko-KR" sz="3200" b="1" dirty="0" err="1">
                <a:solidFill>
                  <a:schemeClr val="bg1"/>
                </a:solidFill>
              </a:rPr>
              <a:t>Sangtu</a:t>
            </a:r>
            <a:r>
              <a:rPr lang="en-US" altLang="ko-KR" sz="3200" b="1" dirty="0">
                <a:solidFill>
                  <a:schemeClr val="bg1"/>
                </a:solidFill>
              </a:rPr>
              <a:t>) </a:t>
            </a:r>
            <a:r>
              <a:rPr lang="ko-KR" altLang="en-US" sz="3200" b="1" dirty="0">
                <a:solidFill>
                  <a:schemeClr val="bg1"/>
                </a:solidFill>
              </a:rPr>
              <a:t>머리</a:t>
            </a:r>
            <a:endParaRPr lang="en-US" altLang="ko-KR" sz="3200" b="1" dirty="0">
              <a:solidFill>
                <a:schemeClr val="bg1"/>
              </a:solidFill>
            </a:endParaRPr>
          </a:p>
        </p:txBody>
      </p:sp>
      <p:sp>
        <p:nvSpPr>
          <p:cNvPr id="6" name="Rounded Rectangle 5"/>
          <p:cNvSpPr/>
          <p:nvPr/>
        </p:nvSpPr>
        <p:spPr>
          <a:xfrm>
            <a:off x="7157483" y="5798497"/>
            <a:ext cx="3797595" cy="910758"/>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b="1" dirty="0">
                <a:solidFill>
                  <a:schemeClr val="bg1"/>
                </a:solidFill>
              </a:rPr>
              <a:t>짧은 머리</a:t>
            </a:r>
            <a:endParaRPr lang="en-US" altLang="ko-KR" sz="3200" b="1" dirty="0">
              <a:solidFill>
                <a:schemeClr val="bg1"/>
              </a:solidFill>
            </a:endParaRPr>
          </a:p>
        </p:txBody>
      </p:sp>
      <p:sp>
        <p:nvSpPr>
          <p:cNvPr id="7" name="Right Arrow 6"/>
          <p:cNvSpPr/>
          <p:nvPr/>
        </p:nvSpPr>
        <p:spPr>
          <a:xfrm>
            <a:off x="5137296" y="5897621"/>
            <a:ext cx="1871330" cy="712509"/>
          </a:xfrm>
          <a:prstGeom prst="rightArrow">
            <a:avLst/>
          </a:prstGeom>
          <a:solidFill>
            <a:srgbClr val="FFFF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7_1">
            <a:hlinkClick r:id="" action="ppaction://media"/>
            <a:extLst>
              <a:ext uri="{FF2B5EF4-FFF2-40B4-BE49-F238E27FC236}">
                <a16:creationId xmlns:a16="http://schemas.microsoft.com/office/drawing/2014/main" id="{37E7C3B5-4AC6-490B-BE3F-3C5312CA29B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21849" y="6165385"/>
            <a:ext cx="304800" cy="304800"/>
          </a:xfrm>
          <a:prstGeom prst="rect">
            <a:avLst/>
          </a:prstGeom>
        </p:spPr>
      </p:pic>
      <p:pic>
        <p:nvPicPr>
          <p:cNvPr id="4" name="7_2">
            <a:hlinkClick r:id="" action="ppaction://media"/>
            <a:extLst>
              <a:ext uri="{FF2B5EF4-FFF2-40B4-BE49-F238E27FC236}">
                <a16:creationId xmlns:a16="http://schemas.microsoft.com/office/drawing/2014/main" id="{B9D42C15-7460-4D73-B462-A1CFF7120BF6}"/>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671621" y="6165385"/>
            <a:ext cx="304800" cy="304800"/>
          </a:xfrm>
          <a:prstGeom prst="rect">
            <a:avLst/>
          </a:prstGeom>
        </p:spPr>
      </p:pic>
    </p:spTree>
    <p:extLst>
      <p:ext uri="{BB962C8B-B14F-4D97-AF65-F5344CB8AC3E}">
        <p14:creationId xmlns:p14="http://schemas.microsoft.com/office/powerpoint/2010/main" val="406149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5698" fill="hold"/>
                                        <p:tgtEl>
                                          <p:spTgt spid="3"/>
                                        </p:tgtEl>
                                      </p:cBhvr>
                                    </p:cmd>
                                  </p:childTnLst>
                                </p:cTn>
                              </p:par>
                            </p:childTnLst>
                          </p:cTn>
                        </p:par>
                        <p:par>
                          <p:cTn id="12" fill="hold">
                            <p:stCondLst>
                              <p:cond delay="5698"/>
                            </p:stCondLst>
                            <p:childTnLst>
                              <p:par>
                                <p:cTn id="13" presetID="2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par>
                                <p:cTn id="21" presetID="1" presetClass="mediacall" presetSubtype="0" fill="hold" nodeType="withEffect">
                                  <p:stCondLst>
                                    <p:cond delay="0"/>
                                  </p:stCondLst>
                                  <p:childTnLst>
                                    <p:cmd type="call" cmd="playFrom(0.0)">
                                      <p:cBhvr>
                                        <p:cTn id="22" dur="8171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3"/>
                </p:tgtEl>
              </p:cMediaNode>
            </p:audio>
            <p:audio>
              <p:cMediaNode vol="80000">
                <p:cTn id="24" fill="hold" display="0">
                  <p:stCondLst>
                    <p:cond delay="indefinite"/>
                  </p:stCondLst>
                  <p:endCondLst>
                    <p:cond evt="onStopAudio" delay="0">
                      <p:tgtEl>
                        <p:sldTgt/>
                      </p:tgtEl>
                    </p:cond>
                  </p:endCondLst>
                </p:cTn>
                <p:tgtEl>
                  <p:spTgt spid="4"/>
                </p:tgtEl>
              </p:cMediaNode>
            </p:audio>
          </p:childTnLst>
        </p:cTn>
      </p:par>
    </p:tnLst>
    <p:bldLst>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o-KR" altLang="en-US" dirty="0"/>
              <a:t>짧은 머리를 반대하던 사람들</a:t>
            </a:r>
            <a:r>
              <a:rPr lang="ko-KR" altLang="en-US" sz="5400" dirty="0">
                <a:effectLst>
                  <a:outerShdw blurRad="38100" dist="38100" dir="2700000" algn="tl">
                    <a:srgbClr val="000000">
                      <a:alpha val="43137"/>
                    </a:srgbClr>
                  </a:outerShdw>
                </a:effectLst>
              </a:rPr>
              <a:t> </a:t>
            </a:r>
            <a:endParaRPr lang="en-US" sz="5400" dirty="0">
              <a:effectLst>
                <a:outerShdw blurRad="38100" dist="38100" dir="2700000" algn="tl">
                  <a:srgbClr val="000000">
                    <a:alpha val="43137"/>
                  </a:srgbClr>
                </a:outerShdw>
              </a:effectLst>
            </a:endParaRPr>
          </a:p>
        </p:txBody>
      </p:sp>
      <p:pic>
        <p:nvPicPr>
          <p:cNvPr id="10" name="Picture 9"/>
          <p:cNvPicPr>
            <a:picLocks/>
          </p:cNvPicPr>
          <p:nvPr/>
        </p:nvPicPr>
        <p:blipFill>
          <a:blip r:embed="rId5"/>
          <a:stretch>
            <a:fillRect/>
          </a:stretch>
        </p:blipFill>
        <p:spPr>
          <a:xfrm>
            <a:off x="417151" y="1610017"/>
            <a:ext cx="7132320" cy="5029200"/>
          </a:xfrm>
          <a:prstGeom prst="rect">
            <a:avLst/>
          </a:prstGeom>
          <a:ln w="127000">
            <a:solidFill>
              <a:schemeClr val="bg1"/>
            </a:solidFill>
          </a:ln>
        </p:spPr>
      </p:pic>
      <p:sp>
        <p:nvSpPr>
          <p:cNvPr id="5" name="Rounded Rectangle 4"/>
          <p:cNvSpPr/>
          <p:nvPr/>
        </p:nvSpPr>
        <p:spPr>
          <a:xfrm>
            <a:off x="7869863" y="1610017"/>
            <a:ext cx="4023360" cy="5029200"/>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3200" dirty="0">
                <a:solidFill>
                  <a:schemeClr val="bg1"/>
                </a:solidFill>
              </a:rPr>
              <a:t>“</a:t>
            </a:r>
            <a:r>
              <a:rPr lang="ko-KR" altLang="en-US" sz="3200" dirty="0">
                <a:solidFill>
                  <a:schemeClr val="bg1"/>
                </a:solidFill>
              </a:rPr>
              <a:t>신체발부수지부모</a:t>
            </a:r>
            <a:r>
              <a:rPr lang="en-US" altLang="ko-KR" sz="3200" dirty="0">
                <a:solidFill>
                  <a:schemeClr val="bg1"/>
                </a:solidFill>
              </a:rPr>
              <a:t>”</a:t>
            </a:r>
          </a:p>
          <a:p>
            <a:pPr algn="ctr"/>
            <a:endParaRPr lang="en-US" sz="3200" dirty="0">
              <a:solidFill>
                <a:schemeClr val="bg1"/>
              </a:solidFill>
            </a:endParaRPr>
          </a:p>
          <a:p>
            <a:pPr algn="ctr"/>
            <a:r>
              <a:rPr lang="ko-KR" altLang="en-US" sz="3200" dirty="0">
                <a:solidFill>
                  <a:schemeClr val="bg1"/>
                </a:solidFill>
              </a:rPr>
              <a:t>나의 몸은 </a:t>
            </a:r>
            <a:endParaRPr lang="en-US" altLang="ko-KR" sz="3200" dirty="0">
              <a:solidFill>
                <a:schemeClr val="bg1"/>
              </a:solidFill>
            </a:endParaRPr>
          </a:p>
          <a:p>
            <a:pPr algn="ctr"/>
            <a:r>
              <a:rPr lang="ko-KR" altLang="en-US" sz="3200" dirty="0">
                <a:solidFill>
                  <a:schemeClr val="bg1"/>
                </a:solidFill>
              </a:rPr>
              <a:t>부모님께서</a:t>
            </a:r>
            <a:endParaRPr lang="en-US" altLang="ko-KR" sz="3200" dirty="0">
              <a:solidFill>
                <a:schemeClr val="bg1"/>
              </a:solidFill>
            </a:endParaRPr>
          </a:p>
          <a:p>
            <a:pPr algn="ctr"/>
            <a:r>
              <a:rPr lang="ko-KR" altLang="en-US" sz="3200" dirty="0">
                <a:solidFill>
                  <a:schemeClr val="bg1"/>
                </a:solidFill>
              </a:rPr>
              <a:t>주신 것이므로</a:t>
            </a:r>
            <a:endParaRPr lang="en-US" altLang="ko-KR" sz="3200" dirty="0">
              <a:solidFill>
                <a:schemeClr val="bg1"/>
              </a:solidFill>
            </a:endParaRPr>
          </a:p>
          <a:p>
            <a:pPr algn="ctr"/>
            <a:r>
              <a:rPr lang="ko-KR" altLang="en-US" sz="3200" dirty="0">
                <a:solidFill>
                  <a:schemeClr val="bg1"/>
                </a:solidFill>
              </a:rPr>
              <a:t>소중히 </a:t>
            </a:r>
            <a:endParaRPr lang="en-US" altLang="ko-KR" sz="3200" dirty="0">
              <a:solidFill>
                <a:schemeClr val="bg1"/>
              </a:solidFill>
            </a:endParaRPr>
          </a:p>
          <a:p>
            <a:pPr algn="ctr"/>
            <a:r>
              <a:rPr lang="ko-KR" altLang="en-US" sz="3200" dirty="0">
                <a:solidFill>
                  <a:schemeClr val="bg1"/>
                </a:solidFill>
              </a:rPr>
              <a:t>여겨야 한다</a:t>
            </a:r>
            <a:endParaRPr lang="en-US" sz="3200" dirty="0">
              <a:solidFill>
                <a:schemeClr val="bg1"/>
              </a:solidFill>
            </a:endParaRPr>
          </a:p>
        </p:txBody>
      </p:sp>
      <p:pic>
        <p:nvPicPr>
          <p:cNvPr id="3" name="8">
            <a:hlinkClick r:id="" action="ppaction://media"/>
            <a:extLst>
              <a:ext uri="{FF2B5EF4-FFF2-40B4-BE49-F238E27FC236}">
                <a16:creationId xmlns:a16="http://schemas.microsoft.com/office/drawing/2014/main" id="{0B4FA053-87BF-464D-9951-F898FA12988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8248" y="6161476"/>
            <a:ext cx="304800" cy="304800"/>
          </a:xfrm>
          <a:prstGeom prst="rect">
            <a:avLst/>
          </a:prstGeom>
        </p:spPr>
      </p:pic>
    </p:spTree>
    <p:extLst>
      <p:ext uri="{BB962C8B-B14F-4D97-AF65-F5344CB8AC3E}">
        <p14:creationId xmlns:p14="http://schemas.microsoft.com/office/powerpoint/2010/main" val="370915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756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3"/>
                </p:tgtEl>
              </p:cMediaNode>
            </p:audio>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30737"/>
            <a:ext cx="8162260" cy="970450"/>
          </a:xfrm>
        </p:spPr>
        <p:txBody>
          <a:bodyPr/>
          <a:lstStyle/>
          <a:p>
            <a:r>
              <a:rPr lang="ko-KR" altLang="en-US" dirty="0"/>
              <a:t>구한말 시대 </a:t>
            </a:r>
            <a:r>
              <a:rPr lang="en-US" altLang="ko-KR" dirty="0"/>
              <a:t>(1891-1910)</a:t>
            </a:r>
            <a:r>
              <a:rPr lang="ko-KR" altLang="en-US" dirty="0"/>
              <a:t>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918938186"/>
              </p:ext>
            </p:extLst>
          </p:nvPr>
        </p:nvGraphicFramePr>
        <p:xfrm>
          <a:off x="838200" y="2446867"/>
          <a:ext cx="10515600" cy="3657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Left Arrow 6"/>
          <p:cNvSpPr/>
          <p:nvPr/>
        </p:nvSpPr>
        <p:spPr>
          <a:xfrm rot="20452513">
            <a:off x="6409247" y="662557"/>
            <a:ext cx="4494259" cy="2669330"/>
          </a:xfrm>
          <a:prstGeom prst="leftArrow">
            <a:avLst/>
          </a:prstGeom>
          <a:solidFill>
            <a:srgbClr val="FF0000"/>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o-KR" altLang="en-US" sz="2400" dirty="0"/>
              <a:t>빠르게 변하는 세계</a:t>
            </a:r>
            <a:r>
              <a:rPr lang="en-US" altLang="ko-KR" sz="2400" dirty="0"/>
              <a:t> </a:t>
            </a:r>
            <a:r>
              <a:rPr lang="ko-KR" altLang="en-US" sz="2400" dirty="0"/>
              <a:t>정세</a:t>
            </a:r>
            <a:endParaRPr lang="en-US" altLang="ko-KR" sz="2400" dirty="0"/>
          </a:p>
          <a:p>
            <a:pPr algn="ctr"/>
            <a:r>
              <a:rPr lang="ko-KR" altLang="en-US" sz="2400" dirty="0"/>
              <a:t>외세의 침입</a:t>
            </a:r>
            <a:endParaRPr lang="en-US" altLang="ko-KR" sz="2400" dirty="0"/>
          </a:p>
          <a:p>
            <a:pPr algn="ctr"/>
            <a:r>
              <a:rPr lang="ko-KR" altLang="en-US" sz="2400" dirty="0"/>
              <a:t>근대화의 요구</a:t>
            </a:r>
            <a:endParaRPr lang="en-US" altLang="ko-KR" sz="2400" dirty="0"/>
          </a:p>
        </p:txBody>
      </p:sp>
      <p:pic>
        <p:nvPicPr>
          <p:cNvPr id="3" name="9_1">
            <a:hlinkClick r:id="" action="ppaction://media"/>
            <a:extLst>
              <a:ext uri="{FF2B5EF4-FFF2-40B4-BE49-F238E27FC236}">
                <a16:creationId xmlns:a16="http://schemas.microsoft.com/office/drawing/2014/main" id="{D952FE69-560E-47A8-A9E2-2F0166FBF35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229091" y="6182532"/>
            <a:ext cx="304800" cy="304800"/>
          </a:xfrm>
          <a:prstGeom prst="rect">
            <a:avLst/>
          </a:prstGeom>
        </p:spPr>
      </p:pic>
      <p:pic>
        <p:nvPicPr>
          <p:cNvPr id="4" name="9_2">
            <a:hlinkClick r:id="" action="ppaction://media"/>
            <a:extLst>
              <a:ext uri="{FF2B5EF4-FFF2-40B4-BE49-F238E27FC236}">
                <a16:creationId xmlns:a16="http://schemas.microsoft.com/office/drawing/2014/main" id="{66AB1193-537A-4A9A-B69A-60EEFDD87794}"/>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685800" y="6182532"/>
            <a:ext cx="304800" cy="304800"/>
          </a:xfrm>
          <a:prstGeom prst="rect">
            <a:avLst/>
          </a:prstGeom>
        </p:spPr>
      </p:pic>
    </p:spTree>
    <p:extLst>
      <p:ext uri="{BB962C8B-B14F-4D97-AF65-F5344CB8AC3E}">
        <p14:creationId xmlns:p14="http://schemas.microsoft.com/office/powerpoint/2010/main" val="1141822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744"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2"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500"/>
                                        <p:tgtEl>
                                          <p:spTgt spid="7"/>
                                        </p:tgtEl>
                                      </p:cBhvr>
                                    </p:animEffect>
                                  </p:childTnLst>
                                </p:cTn>
                              </p:par>
                              <p:par>
                                <p:cTn id="12" presetID="1" presetClass="mediacall" presetSubtype="0" fill="hold" nodeType="withEffect">
                                  <p:stCondLst>
                                    <p:cond delay="0"/>
                                  </p:stCondLst>
                                  <p:childTnLst>
                                    <p:cmd type="call" cmd="playFrom(0.0)">
                                      <p:cBhvr>
                                        <p:cTn id="13" dur="925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fill="hold" display="0">
                  <p:stCondLst>
                    <p:cond delay="indefinite"/>
                  </p:stCondLst>
                  <p:endCondLst>
                    <p:cond evt="onStopAudio" delay="0">
                      <p:tgtEl>
                        <p:sldTgt/>
                      </p:tgtEl>
                    </p:cond>
                  </p:endCondLst>
                </p:cTn>
                <p:tgtEl>
                  <p:spTgt spid="3"/>
                </p:tgtEl>
              </p:cMediaNode>
            </p:audio>
            <p:audio>
              <p:cMediaNode vol="80000">
                <p:cTn id="15" fill="hold" display="0">
                  <p:stCondLst>
                    <p:cond delay="indefinite"/>
                  </p:stCondLst>
                  <p:endCondLst>
                    <p:cond evt="onStopAudio" delay="0">
                      <p:tgtEl>
                        <p:sldTgt/>
                      </p:tgtEl>
                    </p:cond>
                  </p:endCondLst>
                </p:cTn>
                <p:tgtEl>
                  <p:spTgt spid="4"/>
                </p:tgtEl>
              </p:cMediaNode>
            </p:audio>
          </p:childTnLst>
        </p:cTn>
      </p:par>
    </p:tnLst>
    <p:bldLst>
      <p:bldP spid="7"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Slate</Template>
  <TotalTime>1658</TotalTime>
  <Words>2587</Words>
  <Application>Microsoft Office PowerPoint</Application>
  <PresentationFormat>Widescreen</PresentationFormat>
  <Paragraphs>216</Paragraphs>
  <Slides>27</Slides>
  <Notes>26</Notes>
  <HiddenSlides>0</HiddenSlides>
  <MMClips>41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맑은 고딕</vt:lpstr>
      <vt:lpstr>Arial</vt:lpstr>
      <vt:lpstr>Calibri</vt:lpstr>
      <vt:lpstr>Calibri Light</vt:lpstr>
      <vt:lpstr>Wingdings 2</vt:lpstr>
      <vt:lpstr>Slate</vt:lpstr>
      <vt:lpstr>3·1운동</vt:lpstr>
      <vt:lpstr>달라지는 세계, 달라지는 조선</vt:lpstr>
      <vt:lpstr>새로운 교육의 시작</vt:lpstr>
      <vt:lpstr>PowerPoint Presentation</vt:lpstr>
      <vt:lpstr>서양 문물의 소개</vt:lpstr>
      <vt:lpstr>단발령 (Short Hair Act Order) </vt:lpstr>
      <vt:lpstr>단발령 (Short Hair Act Order) </vt:lpstr>
      <vt:lpstr>짧은 머리를 반대하던 사람들 </vt:lpstr>
      <vt:lpstr>구한말 시대 (1891-1910) </vt:lpstr>
      <vt:lpstr>쇄국과 개방사이 조선의 선택 </vt:lpstr>
      <vt:lpstr>쇄국정책  (Closed Country Foreign Policy)</vt:lpstr>
      <vt:lpstr>강화도 조약 (Japan–Korea Treaty of 1876) </vt:lpstr>
      <vt:lpstr>동학 농민 운동 (Donghak Peasant Revolution)</vt:lpstr>
      <vt:lpstr>PowerPoint Presentation</vt:lpstr>
      <vt:lpstr>을사늑약 (Japan-Korea Treaty, 1905                             / a.k.a. Eulsa Unwilling Treaty)</vt:lpstr>
      <vt:lpstr>PowerPoint Presentation</vt:lpstr>
      <vt:lpstr>의병 (Righteous Army)</vt:lpstr>
      <vt:lpstr>한국 강제 병합 (Japan-Korea Annexation)</vt:lpstr>
      <vt:lpstr>일제의 무단 통치 (Japanese Military Ruling)</vt:lpstr>
      <vt:lpstr>PowerPoint Presentation</vt:lpstr>
      <vt:lpstr>PowerPoint Presentation</vt:lpstr>
      <vt:lpstr>조선총독부는 어디로 갔을까?</vt:lpstr>
      <vt:lpstr>항일 독립운동 (Korean Independence Movement)</vt:lpstr>
      <vt:lpstr>항일 독립운동 (Korean Independence Movement)</vt:lpstr>
      <vt:lpstr>광복 (1945년 8월 15일)</vt:lpstr>
      <vt:lpstr>PowerPoint Presentation</vt:lpstr>
      <vt:lpstr>자료 출처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삼일운동</dc:title>
  <dc:creator>Ari Song</dc:creator>
  <cp:lastModifiedBy>EunJung Jung</cp:lastModifiedBy>
  <cp:revision>119</cp:revision>
  <dcterms:created xsi:type="dcterms:W3CDTF">2019-01-03T22:21:55Z</dcterms:created>
  <dcterms:modified xsi:type="dcterms:W3CDTF">2021-02-22T03:24:36Z</dcterms:modified>
</cp:coreProperties>
</file>